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theme/themeOverride2.xml" ContentType="application/vnd.openxmlformats-officedocument.themeOverride+xml"/>
  <Override PartName="/ppt/tags/tag9.xml" ContentType="application/vnd.openxmlformats-officedocument.presentationml.tags+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8" r:id="rId3"/>
    <p:sldId id="280" r:id="rId4"/>
    <p:sldId id="284" r:id="rId5"/>
    <p:sldId id="281" r:id="rId6"/>
    <p:sldId id="411" r:id="rId7"/>
    <p:sldId id="412" r:id="rId8"/>
    <p:sldId id="286" r:id="rId9"/>
    <p:sldId id="306" r:id="rId10"/>
    <p:sldId id="369" r:id="rId11"/>
    <p:sldId id="288" r:id="rId12"/>
    <p:sldId id="367" r:id="rId13"/>
    <p:sldId id="328" r:id="rId14"/>
    <p:sldId id="370" r:id="rId15"/>
    <p:sldId id="282" r:id="rId16"/>
    <p:sldId id="289" r:id="rId17"/>
    <p:sldId id="382" r:id="rId18"/>
    <p:sldId id="385" r:id="rId19"/>
    <p:sldId id="345" r:id="rId20"/>
    <p:sldId id="283" r:id="rId21"/>
    <p:sldId id="295" r:id="rId22"/>
    <p:sldId id="386" r:id="rId23"/>
    <p:sldId id="257"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9"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38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110" d="100"/>
          <a:sy n="110" d="100"/>
        </p:scale>
        <p:origin x="76" y="72"/>
      </p:cViewPr>
      <p:guideLst>
        <p:guide orient="horz" pos="2129"/>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41E189-1133-4C89-96EE-BFE8EA4D646A}" type="datetimeFigureOut">
              <a:rPr lang="zh-CN" altLang="en-US" smtClean="0"/>
              <a:t>2025/7/17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DAF78-DF91-49FC-9092-84BA02F7AFA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09B7A-4C32-EA20-535C-AAEF12A010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D52D51C-B415-1B7A-D7F5-0EEE9D040BE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C2C378-E88E-3719-48ED-3001A266414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2D5D909-0DC3-AA73-AD72-2F6C4B16EF6C}"/>
              </a:ext>
            </a:extLst>
          </p:cNvPr>
          <p:cNvSpPr>
            <a:spLocks noGrp="1"/>
          </p:cNvSpPr>
          <p:nvPr>
            <p:ph type="sldNum" sz="quarter" idx="5"/>
          </p:nvPr>
        </p:nvSpPr>
        <p:spPr/>
        <p:txBody>
          <a:bodyPr/>
          <a:lstStyle/>
          <a:p>
            <a:fld id="{FDBDAF78-DF91-49FC-9092-84BA02F7AFA5}" type="slidenum">
              <a:rPr lang="zh-CN" altLang="en-US" smtClean="0"/>
              <a:t>6</a:t>
            </a:fld>
            <a:endParaRPr lang="zh-CN" altLang="en-US"/>
          </a:p>
        </p:txBody>
      </p:sp>
    </p:spTree>
    <p:extLst>
      <p:ext uri="{BB962C8B-B14F-4D97-AF65-F5344CB8AC3E}">
        <p14:creationId xmlns:p14="http://schemas.microsoft.com/office/powerpoint/2010/main" val="2680537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C544D-6703-FF16-43C2-1C319CB7C5B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6184039-9584-50A2-7491-A18EB97D69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C18E17-BB07-C499-74B3-FDD44E3CA72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3BD675-C307-A8C2-5794-BECAE628E666}"/>
              </a:ext>
            </a:extLst>
          </p:cNvPr>
          <p:cNvSpPr>
            <a:spLocks noGrp="1"/>
          </p:cNvSpPr>
          <p:nvPr>
            <p:ph type="sldNum" sz="quarter" idx="5"/>
          </p:nvPr>
        </p:nvSpPr>
        <p:spPr/>
        <p:txBody>
          <a:bodyPr/>
          <a:lstStyle/>
          <a:p>
            <a:fld id="{FDBDAF78-DF91-49FC-9092-84BA02F7AFA5}" type="slidenum">
              <a:rPr lang="zh-CN" altLang="en-US" smtClean="0"/>
              <a:t>7</a:t>
            </a:fld>
            <a:endParaRPr lang="zh-CN" altLang="en-US"/>
          </a:p>
        </p:txBody>
      </p:sp>
    </p:spTree>
    <p:extLst>
      <p:ext uri="{BB962C8B-B14F-4D97-AF65-F5344CB8AC3E}">
        <p14:creationId xmlns:p14="http://schemas.microsoft.com/office/powerpoint/2010/main" val="1233805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5BA89C9-F4BB-4C7E-87F1-82A66E6F4F81}" type="datetimeFigureOut">
              <a:rPr lang="zh-CN" altLang="en-US" smtClean="0"/>
              <a:t>2025/7/17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9B3D47-5F23-483F-ACEA-352848C1CFF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BA89C9-F4BB-4C7E-87F1-82A66E6F4F81}" type="datetimeFigureOut">
              <a:rPr lang="zh-CN" altLang="en-US" smtClean="0"/>
              <a:t>2025/7/17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9B3D47-5F23-483F-ACEA-352848C1CFF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BA89C9-F4BB-4C7E-87F1-82A66E6F4F81}" type="datetimeFigureOut">
              <a:rPr lang="zh-CN" altLang="en-US" smtClean="0"/>
              <a:t>2025/7/17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9B3D47-5F23-483F-ACEA-352848C1CFF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BA89C9-F4BB-4C7E-87F1-82A66E6F4F81}" type="datetimeFigureOut">
              <a:rPr lang="zh-CN" altLang="en-US" smtClean="0"/>
              <a:t>2025/7/17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9B3D47-5F23-483F-ACEA-352848C1CFF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5BA89C9-F4BB-4C7E-87F1-82A66E6F4F81}" type="datetimeFigureOut">
              <a:rPr lang="zh-CN" altLang="en-US" smtClean="0"/>
              <a:t>2025/7/17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9B3D47-5F23-483F-ACEA-352848C1CFF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5BA89C9-F4BB-4C7E-87F1-82A66E6F4F81}" type="datetimeFigureOut">
              <a:rPr lang="zh-CN" altLang="en-US" smtClean="0"/>
              <a:t>2025/7/17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9B3D47-5F23-483F-ACEA-352848C1CFF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5BA89C9-F4BB-4C7E-87F1-82A66E6F4F81}" type="datetimeFigureOut">
              <a:rPr lang="zh-CN" altLang="en-US" smtClean="0"/>
              <a:t>2025/7/17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9B3D47-5F23-483F-ACEA-352848C1CFF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BA89C9-F4BB-4C7E-87F1-82A66E6F4F81}" type="datetimeFigureOut">
              <a:rPr lang="zh-CN" altLang="en-US" smtClean="0"/>
              <a:t>2025/7/17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9B3D47-5F23-483F-ACEA-352848C1CFF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BA89C9-F4BB-4C7E-87F1-82A66E6F4F81}" type="datetimeFigureOut">
              <a:rPr lang="zh-CN" altLang="en-US" smtClean="0"/>
              <a:t>2025/7/17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9B3D47-5F23-483F-ACEA-352848C1CFF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5BA89C9-F4BB-4C7E-87F1-82A66E6F4F81}" type="datetimeFigureOut">
              <a:rPr lang="zh-CN" altLang="en-US" smtClean="0"/>
              <a:t>2025/7/17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9B3D47-5F23-483F-ACEA-352848C1CFF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5BA89C9-F4BB-4C7E-87F1-82A66E6F4F81}" type="datetimeFigureOut">
              <a:rPr lang="zh-CN" altLang="en-US" smtClean="0"/>
              <a:t>2025/7/17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9B3D47-5F23-483F-ACEA-352848C1CFF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BA89C9-F4BB-4C7E-87F1-82A66E6F4F81}" type="datetimeFigureOut">
              <a:rPr lang="zh-CN" altLang="en-US" smtClean="0"/>
              <a:t>2025/7/17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B3D47-5F23-483F-ACEA-352848C1CFF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10.xml"/><Relationship Id="rId7" Type="http://schemas.openxmlformats.org/officeDocument/2006/relationships/image" Target="../media/image2.svg"/><Relationship Id="rId2" Type="http://schemas.openxmlformats.org/officeDocument/2006/relationships/tags" Target="../tags/tag9.xml"/><Relationship Id="rId1" Type="http://schemas.openxmlformats.org/officeDocument/2006/relationships/themeOverride" Target="../theme/themeOverride2.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1.xml"/><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image" Target="../media/image16.jpe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15.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notesSlide" Target="../notesSlides/notesSlide16.xml"/><Relationship Id="rId5" Type="http://schemas.openxmlformats.org/officeDocument/2006/relationships/tags" Target="../tags/tag18.xml"/><Relationship Id="rId10" Type="http://schemas.openxmlformats.org/officeDocument/2006/relationships/slideLayout" Target="../slideLayouts/slideLayout1.xml"/><Relationship Id="rId4" Type="http://schemas.openxmlformats.org/officeDocument/2006/relationships/tags" Target="../tags/tag17.xml"/><Relationship Id="rId9" Type="http://schemas.openxmlformats.org/officeDocument/2006/relationships/tags" Target="../tags/tag2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117" Type="http://schemas.openxmlformats.org/officeDocument/2006/relationships/tags" Target="../tags/tag139.xml"/><Relationship Id="rId21" Type="http://schemas.openxmlformats.org/officeDocument/2006/relationships/tags" Target="../tags/tag43.xml"/><Relationship Id="rId42" Type="http://schemas.openxmlformats.org/officeDocument/2006/relationships/tags" Target="../tags/tag64.xml"/><Relationship Id="rId63" Type="http://schemas.openxmlformats.org/officeDocument/2006/relationships/tags" Target="../tags/tag85.xml"/><Relationship Id="rId84" Type="http://schemas.openxmlformats.org/officeDocument/2006/relationships/tags" Target="../tags/tag106.xml"/><Relationship Id="rId138" Type="http://schemas.openxmlformats.org/officeDocument/2006/relationships/tags" Target="../tags/tag160.xml"/><Relationship Id="rId107" Type="http://schemas.openxmlformats.org/officeDocument/2006/relationships/tags" Target="../tags/tag129.xml"/><Relationship Id="rId11" Type="http://schemas.openxmlformats.org/officeDocument/2006/relationships/tags" Target="../tags/tag33.xml"/><Relationship Id="rId32" Type="http://schemas.openxmlformats.org/officeDocument/2006/relationships/tags" Target="../tags/tag54.xml"/><Relationship Id="rId53" Type="http://schemas.openxmlformats.org/officeDocument/2006/relationships/tags" Target="../tags/tag75.xml"/><Relationship Id="rId74" Type="http://schemas.openxmlformats.org/officeDocument/2006/relationships/tags" Target="../tags/tag96.xml"/><Relationship Id="rId128" Type="http://schemas.openxmlformats.org/officeDocument/2006/relationships/tags" Target="../tags/tag150.xml"/><Relationship Id="rId149" Type="http://schemas.openxmlformats.org/officeDocument/2006/relationships/image" Target="../media/image3.png"/><Relationship Id="rId5" Type="http://schemas.openxmlformats.org/officeDocument/2006/relationships/tags" Target="../tags/tag27.xml"/><Relationship Id="rId95" Type="http://schemas.openxmlformats.org/officeDocument/2006/relationships/tags" Target="../tags/tag117.xml"/><Relationship Id="rId22" Type="http://schemas.openxmlformats.org/officeDocument/2006/relationships/tags" Target="../tags/tag44.xml"/><Relationship Id="rId27" Type="http://schemas.openxmlformats.org/officeDocument/2006/relationships/tags" Target="../tags/tag49.xml"/><Relationship Id="rId43" Type="http://schemas.openxmlformats.org/officeDocument/2006/relationships/tags" Target="../tags/tag65.xml"/><Relationship Id="rId48" Type="http://schemas.openxmlformats.org/officeDocument/2006/relationships/tags" Target="../tags/tag70.xml"/><Relationship Id="rId64" Type="http://schemas.openxmlformats.org/officeDocument/2006/relationships/tags" Target="../tags/tag86.xml"/><Relationship Id="rId69" Type="http://schemas.openxmlformats.org/officeDocument/2006/relationships/tags" Target="../tags/tag91.xml"/><Relationship Id="rId113" Type="http://schemas.openxmlformats.org/officeDocument/2006/relationships/tags" Target="../tags/tag135.xml"/><Relationship Id="rId118" Type="http://schemas.openxmlformats.org/officeDocument/2006/relationships/tags" Target="../tags/tag140.xml"/><Relationship Id="rId134" Type="http://schemas.openxmlformats.org/officeDocument/2006/relationships/tags" Target="../tags/tag156.xml"/><Relationship Id="rId139" Type="http://schemas.openxmlformats.org/officeDocument/2006/relationships/tags" Target="../tags/tag161.xml"/><Relationship Id="rId80" Type="http://schemas.openxmlformats.org/officeDocument/2006/relationships/tags" Target="../tags/tag102.xml"/><Relationship Id="rId85" Type="http://schemas.openxmlformats.org/officeDocument/2006/relationships/tags" Target="../tags/tag107.xml"/><Relationship Id="rId12" Type="http://schemas.openxmlformats.org/officeDocument/2006/relationships/tags" Target="../tags/tag34.xml"/><Relationship Id="rId17" Type="http://schemas.openxmlformats.org/officeDocument/2006/relationships/tags" Target="../tags/tag39.xml"/><Relationship Id="rId33" Type="http://schemas.openxmlformats.org/officeDocument/2006/relationships/tags" Target="../tags/tag55.xml"/><Relationship Id="rId38" Type="http://schemas.openxmlformats.org/officeDocument/2006/relationships/tags" Target="../tags/tag60.xml"/><Relationship Id="rId59" Type="http://schemas.openxmlformats.org/officeDocument/2006/relationships/tags" Target="../tags/tag81.xml"/><Relationship Id="rId103" Type="http://schemas.openxmlformats.org/officeDocument/2006/relationships/tags" Target="../tags/tag125.xml"/><Relationship Id="rId108" Type="http://schemas.openxmlformats.org/officeDocument/2006/relationships/tags" Target="../tags/tag130.xml"/><Relationship Id="rId124" Type="http://schemas.openxmlformats.org/officeDocument/2006/relationships/tags" Target="../tags/tag146.xml"/><Relationship Id="rId129" Type="http://schemas.openxmlformats.org/officeDocument/2006/relationships/tags" Target="../tags/tag151.xml"/><Relationship Id="rId54" Type="http://schemas.openxmlformats.org/officeDocument/2006/relationships/tags" Target="../tags/tag76.xml"/><Relationship Id="rId70" Type="http://schemas.openxmlformats.org/officeDocument/2006/relationships/tags" Target="../tags/tag92.xml"/><Relationship Id="rId75" Type="http://schemas.openxmlformats.org/officeDocument/2006/relationships/tags" Target="../tags/tag97.xml"/><Relationship Id="rId91" Type="http://schemas.openxmlformats.org/officeDocument/2006/relationships/tags" Target="../tags/tag113.xml"/><Relationship Id="rId96" Type="http://schemas.openxmlformats.org/officeDocument/2006/relationships/tags" Target="../tags/tag118.xml"/><Relationship Id="rId140" Type="http://schemas.openxmlformats.org/officeDocument/2006/relationships/tags" Target="../tags/tag162.xml"/><Relationship Id="rId145" Type="http://schemas.openxmlformats.org/officeDocument/2006/relationships/tags" Target="../tags/tag167.xml"/><Relationship Id="rId1" Type="http://schemas.openxmlformats.org/officeDocument/2006/relationships/tags" Target="../tags/tag23.xml"/><Relationship Id="rId6" Type="http://schemas.openxmlformats.org/officeDocument/2006/relationships/tags" Target="../tags/tag28.xml"/><Relationship Id="rId23" Type="http://schemas.openxmlformats.org/officeDocument/2006/relationships/tags" Target="../tags/tag45.xml"/><Relationship Id="rId28" Type="http://schemas.openxmlformats.org/officeDocument/2006/relationships/tags" Target="../tags/tag50.xml"/><Relationship Id="rId49" Type="http://schemas.openxmlformats.org/officeDocument/2006/relationships/tags" Target="../tags/tag71.xml"/><Relationship Id="rId114" Type="http://schemas.openxmlformats.org/officeDocument/2006/relationships/tags" Target="../tags/tag136.xml"/><Relationship Id="rId119" Type="http://schemas.openxmlformats.org/officeDocument/2006/relationships/tags" Target="../tags/tag141.xml"/><Relationship Id="rId44" Type="http://schemas.openxmlformats.org/officeDocument/2006/relationships/tags" Target="../tags/tag66.xml"/><Relationship Id="rId60" Type="http://schemas.openxmlformats.org/officeDocument/2006/relationships/tags" Target="../tags/tag82.xml"/><Relationship Id="rId65" Type="http://schemas.openxmlformats.org/officeDocument/2006/relationships/tags" Target="../tags/tag87.xml"/><Relationship Id="rId81" Type="http://schemas.openxmlformats.org/officeDocument/2006/relationships/tags" Target="../tags/tag103.xml"/><Relationship Id="rId86" Type="http://schemas.openxmlformats.org/officeDocument/2006/relationships/tags" Target="../tags/tag108.xml"/><Relationship Id="rId130" Type="http://schemas.openxmlformats.org/officeDocument/2006/relationships/tags" Target="../tags/tag152.xml"/><Relationship Id="rId135" Type="http://schemas.openxmlformats.org/officeDocument/2006/relationships/tags" Target="../tags/tag157.xml"/><Relationship Id="rId13" Type="http://schemas.openxmlformats.org/officeDocument/2006/relationships/tags" Target="../tags/tag35.xml"/><Relationship Id="rId18" Type="http://schemas.openxmlformats.org/officeDocument/2006/relationships/tags" Target="../tags/tag40.xml"/><Relationship Id="rId39" Type="http://schemas.openxmlformats.org/officeDocument/2006/relationships/tags" Target="../tags/tag61.xml"/><Relationship Id="rId109" Type="http://schemas.openxmlformats.org/officeDocument/2006/relationships/tags" Target="../tags/tag131.xml"/><Relationship Id="rId34" Type="http://schemas.openxmlformats.org/officeDocument/2006/relationships/tags" Target="../tags/tag56.xml"/><Relationship Id="rId50" Type="http://schemas.openxmlformats.org/officeDocument/2006/relationships/tags" Target="../tags/tag72.xml"/><Relationship Id="rId55" Type="http://schemas.openxmlformats.org/officeDocument/2006/relationships/tags" Target="../tags/tag77.xml"/><Relationship Id="rId76" Type="http://schemas.openxmlformats.org/officeDocument/2006/relationships/tags" Target="../tags/tag98.xml"/><Relationship Id="rId97" Type="http://schemas.openxmlformats.org/officeDocument/2006/relationships/tags" Target="../tags/tag119.xml"/><Relationship Id="rId104" Type="http://schemas.openxmlformats.org/officeDocument/2006/relationships/tags" Target="../tags/tag126.xml"/><Relationship Id="rId120" Type="http://schemas.openxmlformats.org/officeDocument/2006/relationships/tags" Target="../tags/tag142.xml"/><Relationship Id="rId125" Type="http://schemas.openxmlformats.org/officeDocument/2006/relationships/tags" Target="../tags/tag147.xml"/><Relationship Id="rId141" Type="http://schemas.openxmlformats.org/officeDocument/2006/relationships/tags" Target="../tags/tag163.xml"/><Relationship Id="rId146" Type="http://schemas.openxmlformats.org/officeDocument/2006/relationships/tags" Target="../tags/tag168.xml"/><Relationship Id="rId7" Type="http://schemas.openxmlformats.org/officeDocument/2006/relationships/tags" Target="../tags/tag29.xml"/><Relationship Id="rId71" Type="http://schemas.openxmlformats.org/officeDocument/2006/relationships/tags" Target="../tags/tag93.xml"/><Relationship Id="rId92" Type="http://schemas.openxmlformats.org/officeDocument/2006/relationships/tags" Target="../tags/tag114.xml"/><Relationship Id="rId2" Type="http://schemas.openxmlformats.org/officeDocument/2006/relationships/tags" Target="../tags/tag24.xml"/><Relationship Id="rId29" Type="http://schemas.openxmlformats.org/officeDocument/2006/relationships/tags" Target="../tags/tag51.xml"/><Relationship Id="rId24" Type="http://schemas.openxmlformats.org/officeDocument/2006/relationships/tags" Target="../tags/tag46.xml"/><Relationship Id="rId40" Type="http://schemas.openxmlformats.org/officeDocument/2006/relationships/tags" Target="../tags/tag62.xml"/><Relationship Id="rId45" Type="http://schemas.openxmlformats.org/officeDocument/2006/relationships/tags" Target="../tags/tag67.xml"/><Relationship Id="rId66" Type="http://schemas.openxmlformats.org/officeDocument/2006/relationships/tags" Target="../tags/tag88.xml"/><Relationship Id="rId87" Type="http://schemas.openxmlformats.org/officeDocument/2006/relationships/tags" Target="../tags/tag109.xml"/><Relationship Id="rId110" Type="http://schemas.openxmlformats.org/officeDocument/2006/relationships/tags" Target="../tags/tag132.xml"/><Relationship Id="rId115" Type="http://schemas.openxmlformats.org/officeDocument/2006/relationships/tags" Target="../tags/tag137.xml"/><Relationship Id="rId131" Type="http://schemas.openxmlformats.org/officeDocument/2006/relationships/tags" Target="../tags/tag153.xml"/><Relationship Id="rId136" Type="http://schemas.openxmlformats.org/officeDocument/2006/relationships/tags" Target="../tags/tag158.xml"/><Relationship Id="rId61" Type="http://schemas.openxmlformats.org/officeDocument/2006/relationships/tags" Target="../tags/tag83.xml"/><Relationship Id="rId82" Type="http://schemas.openxmlformats.org/officeDocument/2006/relationships/tags" Target="../tags/tag104.xml"/><Relationship Id="rId19" Type="http://schemas.openxmlformats.org/officeDocument/2006/relationships/tags" Target="../tags/tag41.xml"/><Relationship Id="rId14" Type="http://schemas.openxmlformats.org/officeDocument/2006/relationships/tags" Target="../tags/tag36.xml"/><Relationship Id="rId30" Type="http://schemas.openxmlformats.org/officeDocument/2006/relationships/tags" Target="../tags/tag52.xml"/><Relationship Id="rId35" Type="http://schemas.openxmlformats.org/officeDocument/2006/relationships/tags" Target="../tags/tag57.xml"/><Relationship Id="rId56" Type="http://schemas.openxmlformats.org/officeDocument/2006/relationships/tags" Target="../tags/tag78.xml"/><Relationship Id="rId77" Type="http://schemas.openxmlformats.org/officeDocument/2006/relationships/tags" Target="../tags/tag99.xml"/><Relationship Id="rId100" Type="http://schemas.openxmlformats.org/officeDocument/2006/relationships/tags" Target="../tags/tag122.xml"/><Relationship Id="rId105" Type="http://schemas.openxmlformats.org/officeDocument/2006/relationships/tags" Target="../tags/tag127.xml"/><Relationship Id="rId126" Type="http://schemas.openxmlformats.org/officeDocument/2006/relationships/tags" Target="../tags/tag148.xml"/><Relationship Id="rId147" Type="http://schemas.openxmlformats.org/officeDocument/2006/relationships/slideLayout" Target="../slideLayouts/slideLayout1.xml"/><Relationship Id="rId8" Type="http://schemas.openxmlformats.org/officeDocument/2006/relationships/tags" Target="../tags/tag30.xml"/><Relationship Id="rId51" Type="http://schemas.openxmlformats.org/officeDocument/2006/relationships/tags" Target="../tags/tag73.xml"/><Relationship Id="rId72" Type="http://schemas.openxmlformats.org/officeDocument/2006/relationships/tags" Target="../tags/tag94.xml"/><Relationship Id="rId93" Type="http://schemas.openxmlformats.org/officeDocument/2006/relationships/tags" Target="../tags/tag115.xml"/><Relationship Id="rId98" Type="http://schemas.openxmlformats.org/officeDocument/2006/relationships/tags" Target="../tags/tag120.xml"/><Relationship Id="rId121" Type="http://schemas.openxmlformats.org/officeDocument/2006/relationships/tags" Target="../tags/tag143.xml"/><Relationship Id="rId142" Type="http://schemas.openxmlformats.org/officeDocument/2006/relationships/tags" Target="../tags/tag164.xml"/><Relationship Id="rId3" Type="http://schemas.openxmlformats.org/officeDocument/2006/relationships/tags" Target="../tags/tag25.xml"/><Relationship Id="rId25" Type="http://schemas.openxmlformats.org/officeDocument/2006/relationships/tags" Target="../tags/tag47.xml"/><Relationship Id="rId46" Type="http://schemas.openxmlformats.org/officeDocument/2006/relationships/tags" Target="../tags/tag68.xml"/><Relationship Id="rId67" Type="http://schemas.openxmlformats.org/officeDocument/2006/relationships/tags" Target="../tags/tag89.xml"/><Relationship Id="rId116" Type="http://schemas.openxmlformats.org/officeDocument/2006/relationships/tags" Target="../tags/tag138.xml"/><Relationship Id="rId137" Type="http://schemas.openxmlformats.org/officeDocument/2006/relationships/tags" Target="../tags/tag159.xml"/><Relationship Id="rId20" Type="http://schemas.openxmlformats.org/officeDocument/2006/relationships/tags" Target="../tags/tag42.xml"/><Relationship Id="rId41" Type="http://schemas.openxmlformats.org/officeDocument/2006/relationships/tags" Target="../tags/tag63.xml"/><Relationship Id="rId62" Type="http://schemas.openxmlformats.org/officeDocument/2006/relationships/tags" Target="../tags/tag84.xml"/><Relationship Id="rId83" Type="http://schemas.openxmlformats.org/officeDocument/2006/relationships/tags" Target="../tags/tag105.xml"/><Relationship Id="rId88" Type="http://schemas.openxmlformats.org/officeDocument/2006/relationships/tags" Target="../tags/tag110.xml"/><Relationship Id="rId111" Type="http://schemas.openxmlformats.org/officeDocument/2006/relationships/tags" Target="../tags/tag133.xml"/><Relationship Id="rId132" Type="http://schemas.openxmlformats.org/officeDocument/2006/relationships/tags" Target="../tags/tag154.xml"/><Relationship Id="rId15" Type="http://schemas.openxmlformats.org/officeDocument/2006/relationships/tags" Target="../tags/tag37.xml"/><Relationship Id="rId36" Type="http://schemas.openxmlformats.org/officeDocument/2006/relationships/tags" Target="../tags/tag58.xml"/><Relationship Id="rId57" Type="http://schemas.openxmlformats.org/officeDocument/2006/relationships/tags" Target="../tags/tag79.xml"/><Relationship Id="rId106" Type="http://schemas.openxmlformats.org/officeDocument/2006/relationships/tags" Target="../tags/tag128.xml"/><Relationship Id="rId127" Type="http://schemas.openxmlformats.org/officeDocument/2006/relationships/tags" Target="../tags/tag149.xml"/><Relationship Id="rId10" Type="http://schemas.openxmlformats.org/officeDocument/2006/relationships/tags" Target="../tags/tag32.xml"/><Relationship Id="rId31" Type="http://schemas.openxmlformats.org/officeDocument/2006/relationships/tags" Target="../tags/tag53.xml"/><Relationship Id="rId52" Type="http://schemas.openxmlformats.org/officeDocument/2006/relationships/tags" Target="../tags/tag74.xml"/><Relationship Id="rId73" Type="http://schemas.openxmlformats.org/officeDocument/2006/relationships/tags" Target="../tags/tag95.xml"/><Relationship Id="rId78" Type="http://schemas.openxmlformats.org/officeDocument/2006/relationships/tags" Target="../tags/tag100.xml"/><Relationship Id="rId94" Type="http://schemas.openxmlformats.org/officeDocument/2006/relationships/tags" Target="../tags/tag116.xml"/><Relationship Id="rId99" Type="http://schemas.openxmlformats.org/officeDocument/2006/relationships/tags" Target="../tags/tag121.xml"/><Relationship Id="rId101" Type="http://schemas.openxmlformats.org/officeDocument/2006/relationships/tags" Target="../tags/tag123.xml"/><Relationship Id="rId122" Type="http://schemas.openxmlformats.org/officeDocument/2006/relationships/tags" Target="../tags/tag144.xml"/><Relationship Id="rId143" Type="http://schemas.openxmlformats.org/officeDocument/2006/relationships/tags" Target="../tags/tag165.xml"/><Relationship Id="rId148" Type="http://schemas.openxmlformats.org/officeDocument/2006/relationships/notesSlide" Target="../notesSlides/notesSlide19.xml"/><Relationship Id="rId4" Type="http://schemas.openxmlformats.org/officeDocument/2006/relationships/tags" Target="../tags/tag26.xml"/><Relationship Id="rId9" Type="http://schemas.openxmlformats.org/officeDocument/2006/relationships/tags" Target="../tags/tag31.xml"/><Relationship Id="rId26" Type="http://schemas.openxmlformats.org/officeDocument/2006/relationships/tags" Target="../tags/tag48.xml"/><Relationship Id="rId47" Type="http://schemas.openxmlformats.org/officeDocument/2006/relationships/tags" Target="../tags/tag69.xml"/><Relationship Id="rId68" Type="http://schemas.openxmlformats.org/officeDocument/2006/relationships/tags" Target="../tags/tag90.xml"/><Relationship Id="rId89" Type="http://schemas.openxmlformats.org/officeDocument/2006/relationships/tags" Target="../tags/tag111.xml"/><Relationship Id="rId112" Type="http://schemas.openxmlformats.org/officeDocument/2006/relationships/tags" Target="../tags/tag134.xml"/><Relationship Id="rId133" Type="http://schemas.openxmlformats.org/officeDocument/2006/relationships/tags" Target="../tags/tag155.xml"/><Relationship Id="rId16" Type="http://schemas.openxmlformats.org/officeDocument/2006/relationships/tags" Target="../tags/tag38.xml"/><Relationship Id="rId37" Type="http://schemas.openxmlformats.org/officeDocument/2006/relationships/tags" Target="../tags/tag59.xml"/><Relationship Id="rId58" Type="http://schemas.openxmlformats.org/officeDocument/2006/relationships/tags" Target="../tags/tag80.xml"/><Relationship Id="rId79" Type="http://schemas.openxmlformats.org/officeDocument/2006/relationships/tags" Target="../tags/tag101.xml"/><Relationship Id="rId102" Type="http://schemas.openxmlformats.org/officeDocument/2006/relationships/tags" Target="../tags/tag124.xml"/><Relationship Id="rId123" Type="http://schemas.openxmlformats.org/officeDocument/2006/relationships/tags" Target="../tags/tag145.xml"/><Relationship Id="rId144" Type="http://schemas.openxmlformats.org/officeDocument/2006/relationships/tags" Target="../tags/tag166.xml"/><Relationship Id="rId90" Type="http://schemas.openxmlformats.org/officeDocument/2006/relationships/tags" Target="../tags/tag1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tags" Target="../tags/tag176.xml"/><Relationship Id="rId3" Type="http://schemas.openxmlformats.org/officeDocument/2006/relationships/tags" Target="../tags/tag171.xml"/><Relationship Id="rId7" Type="http://schemas.openxmlformats.org/officeDocument/2006/relationships/tags" Target="../tags/tag175.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image" Target="../media/image15.png"/><Relationship Id="rId5" Type="http://schemas.openxmlformats.org/officeDocument/2006/relationships/tags" Target="../tags/tag173.xml"/><Relationship Id="rId10" Type="http://schemas.openxmlformats.org/officeDocument/2006/relationships/notesSlide" Target="../notesSlides/notesSlide21.xml"/><Relationship Id="rId4" Type="http://schemas.openxmlformats.org/officeDocument/2006/relationships/tags" Target="../tags/tag172.xml"/><Relationship Id="rId9"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tags" Target="../tags/tag5.xml"/><Relationship Id="rId7" Type="http://schemas.openxmlformats.org/officeDocument/2006/relationships/image" Target="../media/image1.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8.xml"/><Relationship Id="rId11" Type="http://schemas.openxmlformats.org/officeDocument/2006/relationships/image" Target="../media/image6.png"/><Relationship Id="rId5" Type="http://schemas.openxmlformats.org/officeDocument/2006/relationships/slideLayout" Target="../slideLayouts/slideLayout1.xml"/><Relationship Id="rId10" Type="http://schemas.openxmlformats.org/officeDocument/2006/relationships/image" Target="../media/image5.png"/><Relationship Id="rId4" Type="http://schemas.openxmlformats.org/officeDocument/2006/relationships/tags" Target="../tags/tag6.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3051" y="327797"/>
            <a:ext cx="4463705" cy="1627939"/>
          </a:xfrm>
          <a:prstGeom prst="rect">
            <a:avLst/>
          </a:prstGeom>
        </p:spPr>
      </p:pic>
      <p:grpSp>
        <p:nvGrpSpPr>
          <p:cNvPr id="21" name="组合 20"/>
          <p:cNvGrpSpPr/>
          <p:nvPr/>
        </p:nvGrpSpPr>
        <p:grpSpPr>
          <a:xfrm>
            <a:off x="1707934" y="2330964"/>
            <a:ext cx="8537594" cy="3680460"/>
            <a:chOff x="1707934" y="2330964"/>
            <a:chExt cx="8537594" cy="3680460"/>
          </a:xfrm>
        </p:grpSpPr>
        <p:grpSp>
          <p:nvGrpSpPr>
            <p:cNvPr id="11" name="组合 10"/>
            <p:cNvGrpSpPr/>
            <p:nvPr/>
          </p:nvGrpSpPr>
          <p:grpSpPr>
            <a:xfrm>
              <a:off x="1707934" y="2330964"/>
              <a:ext cx="8537594" cy="1839975"/>
              <a:chOff x="1827203" y="2809461"/>
              <a:chExt cx="8537594" cy="1839975"/>
            </a:xfrm>
          </p:grpSpPr>
          <p:grpSp>
            <p:nvGrpSpPr>
              <p:cNvPr id="9" name="组合 8"/>
              <p:cNvGrpSpPr/>
              <p:nvPr/>
            </p:nvGrpSpPr>
            <p:grpSpPr>
              <a:xfrm>
                <a:off x="1827203" y="2809461"/>
                <a:ext cx="8537594" cy="1839975"/>
                <a:chOff x="2319130" y="3140765"/>
                <a:chExt cx="7553739" cy="1627940"/>
              </a:xfrm>
            </p:grpSpPr>
            <p:sp>
              <p:nvSpPr>
                <p:cNvPr id="6" name="平行四边形 5"/>
                <p:cNvSpPr/>
                <p:nvPr/>
              </p:nvSpPr>
              <p:spPr>
                <a:xfrm>
                  <a:off x="2319130" y="3140766"/>
                  <a:ext cx="7553739" cy="1627939"/>
                </a:xfrm>
                <a:prstGeom prst="parallelogram">
                  <a:avLst>
                    <a:gd name="adj" fmla="val 42095"/>
                  </a:avLst>
                </a:prstGeom>
                <a:noFill/>
                <a:ln>
                  <a:solidFill>
                    <a:srgbClr val="023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2425717" y="3140766"/>
                  <a:ext cx="1066800" cy="1627939"/>
                </a:xfrm>
                <a:prstGeom prst="parallelogram">
                  <a:avLst>
                    <a:gd name="adj" fmla="val 64456"/>
                  </a:avLst>
                </a:prstGeom>
                <a:solidFill>
                  <a:srgbClr val="023886"/>
                </a:solidFill>
                <a:ln>
                  <a:solidFill>
                    <a:srgbClr val="023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p:cNvSpPr/>
                <p:nvPr/>
              </p:nvSpPr>
              <p:spPr>
                <a:xfrm>
                  <a:off x="8699482" y="3140765"/>
                  <a:ext cx="1066800" cy="1627939"/>
                </a:xfrm>
                <a:prstGeom prst="parallelogram">
                  <a:avLst>
                    <a:gd name="adj" fmla="val 64456"/>
                  </a:avLst>
                </a:prstGeom>
                <a:solidFill>
                  <a:srgbClr val="023886"/>
                </a:solidFill>
                <a:ln>
                  <a:solidFill>
                    <a:srgbClr val="023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3374063" y="3357271"/>
                <a:ext cx="5682615" cy="707886"/>
              </a:xfrm>
              <a:prstGeom prst="rect">
                <a:avLst/>
              </a:prstGeom>
              <a:noFill/>
            </p:spPr>
            <p:txBody>
              <a:bodyPr wrap="square" rtlCol="0">
                <a:spAutoFit/>
              </a:bodyPr>
              <a:lstStyle/>
              <a:p>
                <a:pPr algn="ctr"/>
                <a:r>
                  <a:rPr lang="zh-CN" altLang="en-US" sz="4000" dirty="0">
                    <a:solidFill>
                      <a:srgbClr val="023886"/>
                    </a:solidFill>
                    <a:latin typeface="+mj-lt"/>
                  </a:rPr>
                  <a:t>月球基地顶棚隔热设计</a:t>
                </a:r>
                <a:endParaRPr sz="4000" dirty="0">
                  <a:solidFill>
                    <a:srgbClr val="023886"/>
                  </a:solidFill>
                  <a:latin typeface="+mj-lt"/>
                </a:endParaRPr>
              </a:p>
            </p:txBody>
          </p:sp>
        </p:grpSp>
        <p:sp>
          <p:nvSpPr>
            <p:cNvPr id="19" name="平行四边形 18"/>
            <p:cNvSpPr/>
            <p:nvPr/>
          </p:nvSpPr>
          <p:spPr>
            <a:xfrm>
              <a:off x="3356394" y="5217039"/>
              <a:ext cx="5478780" cy="794385"/>
            </a:xfrm>
            <a:prstGeom prst="parallelogram">
              <a:avLst>
                <a:gd name="adj" fmla="val 42095"/>
              </a:avLst>
            </a:prstGeom>
            <a:noFill/>
            <a:ln>
              <a:solidFill>
                <a:srgbClr val="023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23886"/>
                  </a:solidFill>
                </a:rPr>
                <a:t>项目组成员：余喆蓥、余睿静、刘展旭</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 name="图形 1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61365" y="329647"/>
            <a:ext cx="2278544" cy="830998"/>
          </a:xfrm>
          <a:prstGeom prst="rect">
            <a:avLst/>
          </a:prstGeom>
        </p:spPr>
      </p:pic>
      <p:sp>
        <p:nvSpPr>
          <p:cNvPr id="3" name="文本框 2"/>
          <p:cNvSpPr txBox="1"/>
          <p:nvPr/>
        </p:nvSpPr>
        <p:spPr>
          <a:xfrm>
            <a:off x="511810" y="483870"/>
            <a:ext cx="402780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dirty="0">
                <a:solidFill>
                  <a:srgbClr val="023886"/>
                </a:solidFill>
                <a:cs typeface="+mn-cs"/>
              </a:rPr>
              <a:t>ICE</a:t>
            </a:r>
            <a:r>
              <a:rPr kumimoji="0" lang="zh-CN" altLang="en-US" sz="2800" b="1" i="0" u="none" strike="noStrike" kern="1200" cap="none" spc="0" normalizeH="0" baseline="0" dirty="0">
                <a:solidFill>
                  <a:srgbClr val="023886"/>
                </a:solidFill>
                <a:cs typeface="+mn-cs"/>
              </a:rPr>
              <a:t>合成及打印</a:t>
            </a:r>
            <a:endParaRPr kumimoji="0" lang="zh-CN" altLang="en-US" sz="2800" b="1" i="0" u="none" strike="noStrike" kern="1200" cap="none" spc="0" normalizeH="0" baseline="0" noProof="0" dirty="0">
              <a:ln>
                <a:noFill/>
              </a:ln>
              <a:solidFill>
                <a:srgbClr val="023886"/>
              </a:solidFill>
              <a:effectLst/>
              <a:uLnTx/>
              <a:uFillTx/>
              <a:latin typeface="等线" panose="02010600030101010101" charset="-122"/>
              <a:ea typeface="等线" panose="02010600030101010101" charset="-122"/>
              <a:cs typeface="+mn-cs"/>
            </a:endParaRPr>
          </a:p>
        </p:txBody>
      </p:sp>
      <p:pic>
        <p:nvPicPr>
          <p:cNvPr id="6" name="图片 5"/>
          <p:cNvPicPr>
            <a:picLocks noChangeAspect="1"/>
          </p:cNvPicPr>
          <p:nvPr/>
        </p:nvPicPr>
        <p:blipFill>
          <a:blip r:embed="rId6"/>
          <a:stretch>
            <a:fillRect/>
          </a:stretch>
        </p:blipFill>
        <p:spPr>
          <a:xfrm>
            <a:off x="1247775" y="1387475"/>
            <a:ext cx="9697085" cy="460565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 name="图形 1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61365" y="329647"/>
            <a:ext cx="2278544" cy="830998"/>
          </a:xfrm>
          <a:prstGeom prst="rect">
            <a:avLst/>
          </a:prstGeom>
        </p:spPr>
      </p:pic>
      <p:sp>
        <p:nvSpPr>
          <p:cNvPr id="8" name="文本框 7"/>
          <p:cNvSpPr txBox="1"/>
          <p:nvPr/>
        </p:nvSpPr>
        <p:spPr>
          <a:xfrm>
            <a:off x="511810" y="483870"/>
            <a:ext cx="402780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dirty="0">
                <a:solidFill>
                  <a:srgbClr val="023886"/>
                </a:solidFill>
                <a:cs typeface="+mn-cs"/>
              </a:rPr>
              <a:t>DSC测试&amp;拉伸测试</a:t>
            </a:r>
            <a:endParaRPr kumimoji="0" lang="zh-CN" altLang="en-US" sz="3200" b="1" i="0" u="none" strike="noStrike" kern="1200" cap="none" spc="0" normalizeH="0" baseline="0" noProof="0" dirty="0">
              <a:ln>
                <a:noFill/>
              </a:ln>
              <a:solidFill>
                <a:srgbClr val="023886"/>
              </a:solidFill>
              <a:effectLst/>
              <a:uLnTx/>
              <a:uFillTx/>
              <a:latin typeface="等线" panose="02010600030101010101" charset="-122"/>
              <a:ea typeface="等线" panose="02010600030101010101" charset="-122"/>
              <a:cs typeface="+mn-cs"/>
            </a:endParaRPr>
          </a:p>
        </p:txBody>
      </p:sp>
      <p:pic>
        <p:nvPicPr>
          <p:cNvPr id="10" name="图片 9" descr="5375.fig.2"/>
          <p:cNvPicPr>
            <a:picLocks noChangeAspect="1"/>
          </p:cNvPicPr>
          <p:nvPr/>
        </p:nvPicPr>
        <p:blipFill>
          <a:blip r:embed="rId8"/>
          <a:stretch>
            <a:fillRect/>
          </a:stretch>
        </p:blipFill>
        <p:spPr>
          <a:xfrm>
            <a:off x="731520" y="1670685"/>
            <a:ext cx="4553585" cy="3516630"/>
          </a:xfrm>
          <a:prstGeom prst="rect">
            <a:avLst/>
          </a:prstGeom>
        </p:spPr>
      </p:pic>
      <p:pic>
        <p:nvPicPr>
          <p:cNvPr id="4" name="图片 3"/>
          <p:cNvPicPr>
            <a:picLocks noChangeAspect="1"/>
          </p:cNvPicPr>
          <p:nvPr/>
        </p:nvPicPr>
        <p:blipFill>
          <a:blip r:embed="rId9"/>
          <a:stretch>
            <a:fillRect/>
          </a:stretch>
        </p:blipFill>
        <p:spPr>
          <a:xfrm>
            <a:off x="5850890" y="1509395"/>
            <a:ext cx="4810125" cy="3517265"/>
          </a:xfrm>
          <a:prstGeom prst="rect">
            <a:avLst/>
          </a:prstGeom>
        </p:spPr>
      </p:pic>
      <p:sp>
        <p:nvSpPr>
          <p:cNvPr id="2" name="文本框 1"/>
          <p:cNvSpPr txBox="1"/>
          <p:nvPr>
            <p:custDataLst>
              <p:tags r:id="rId2"/>
            </p:custDataLst>
          </p:nvPr>
        </p:nvSpPr>
        <p:spPr>
          <a:xfrm>
            <a:off x="570230" y="5335905"/>
            <a:ext cx="4876800" cy="433705"/>
          </a:xfrm>
          <a:prstGeom prst="rect">
            <a:avLst/>
          </a:prstGeom>
          <a:noFill/>
        </p:spPr>
        <p:txBody>
          <a:bodyPr wrap="square" rtlCol="0">
            <a:noAutofit/>
          </a:bodyPr>
          <a:lstStyle/>
          <a:p>
            <a:pPr indent="457200"/>
            <a:r>
              <a:rPr lang="zh-CN" altLang="en-US" sz="2000" dirty="0">
                <a:latin typeface="楷体" panose="02010609060101010101" charset="-122"/>
                <a:ea typeface="楷体" panose="02010609060101010101" charset="-122"/>
                <a:cs typeface="楷体" panose="02010609060101010101" charset="-122"/>
                <a:sym typeface="+mn-ea"/>
              </a:rPr>
              <a:t>DSC测试：玻璃化转变及相转变温度</a:t>
            </a:r>
            <a:endParaRPr lang="zh-CN" altLang="en-US" sz="2000" dirty="0">
              <a:solidFill>
                <a:schemeClr val="tx1"/>
              </a:solidFill>
              <a:latin typeface="楷体" panose="02010609060101010101" charset="-122"/>
              <a:ea typeface="楷体" panose="02010609060101010101" charset="-122"/>
              <a:cs typeface="楷体" panose="02010609060101010101" charset="-122"/>
              <a:sym typeface="+mn-ea"/>
            </a:endParaRPr>
          </a:p>
        </p:txBody>
      </p:sp>
      <p:sp>
        <p:nvSpPr>
          <p:cNvPr id="7" name="文本框 6"/>
          <p:cNvSpPr txBox="1"/>
          <p:nvPr>
            <p:custDataLst>
              <p:tags r:id="rId3"/>
            </p:custDataLst>
          </p:nvPr>
        </p:nvSpPr>
        <p:spPr>
          <a:xfrm>
            <a:off x="5527040" y="5335905"/>
            <a:ext cx="5465445" cy="433705"/>
          </a:xfrm>
          <a:prstGeom prst="rect">
            <a:avLst/>
          </a:prstGeom>
          <a:noFill/>
        </p:spPr>
        <p:txBody>
          <a:bodyPr wrap="square" rtlCol="0">
            <a:noAutofit/>
          </a:bodyPr>
          <a:lstStyle/>
          <a:p>
            <a:pPr indent="457200"/>
            <a:r>
              <a:rPr lang="zh-CN" altLang="en-US" sz="2000" dirty="0">
                <a:latin typeface="楷体" panose="02010609060101010101" charset="-122"/>
                <a:ea typeface="楷体" panose="02010609060101010101" charset="-122"/>
                <a:cs typeface="楷体" panose="02010609060101010101" charset="-122"/>
                <a:sym typeface="+mn-ea"/>
              </a:rPr>
              <a:t>单畴平行、垂直取向及多畴LCEs单轴拉伸</a:t>
            </a:r>
            <a:endParaRPr lang="zh-CN" altLang="en-US" sz="2000" dirty="0">
              <a:latin typeface="楷体" panose="02010609060101010101" charset="-122"/>
              <a:ea typeface="楷体" panose="02010609060101010101" charset="-122"/>
              <a:cs typeface="楷体" panose="02010609060101010101" charset="-122"/>
            </a:endParaRPr>
          </a:p>
          <a:p>
            <a:pPr indent="457200"/>
            <a:endParaRPr lang="zh-CN" altLang="en-US" sz="2000" dirty="0">
              <a:solidFill>
                <a:schemeClr val="tx1"/>
              </a:solidFill>
              <a:latin typeface="楷体" panose="02010609060101010101" charset="-122"/>
              <a:ea typeface="楷体" panose="02010609060101010101" charset="-122"/>
              <a:cs typeface="楷体" panose="02010609060101010101" charset="-122"/>
              <a:sym typeface="+mn-ea"/>
            </a:endParaRP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1365" y="329647"/>
            <a:ext cx="2278544" cy="830998"/>
          </a:xfrm>
          <a:prstGeom prst="rect">
            <a:avLst/>
          </a:prstGeom>
        </p:spPr>
      </p:pic>
      <p:sp>
        <p:nvSpPr>
          <p:cNvPr id="8" name="文本框 7"/>
          <p:cNvSpPr txBox="1"/>
          <p:nvPr/>
        </p:nvSpPr>
        <p:spPr>
          <a:xfrm>
            <a:off x="511810" y="483870"/>
            <a:ext cx="4027805"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srgbClr val="023886"/>
                </a:solidFill>
                <a:sym typeface="+mn-ea"/>
              </a:rPr>
              <a:t>热致变形测试</a:t>
            </a:r>
            <a:endParaRPr lang="zh-CN" altLang="en-US" sz="3200" b="1" dirty="0">
              <a:latin typeface="微软雅黑" panose="020B0503020204020204" charset="-122"/>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23886"/>
              </a:solidFill>
              <a:effectLst/>
              <a:uLnTx/>
              <a:uFillTx/>
              <a:latin typeface="等线" panose="02010600030101010101" charset="-122"/>
              <a:ea typeface="等线" panose="02010600030101010101" charset="-122"/>
              <a:cs typeface="+mn-cs"/>
            </a:endParaRPr>
          </a:p>
        </p:txBody>
      </p:sp>
      <p:pic>
        <p:nvPicPr>
          <p:cNvPr id="9" name="图片 8" descr="5375.fig.1"/>
          <p:cNvPicPr>
            <a:picLocks noChangeAspect="1"/>
          </p:cNvPicPr>
          <p:nvPr/>
        </p:nvPicPr>
        <p:blipFill>
          <a:blip r:embed="rId5"/>
          <a:srcRect l="61126" t="48224" r="5671"/>
          <a:stretch>
            <a:fillRect/>
          </a:stretch>
        </p:blipFill>
        <p:spPr>
          <a:xfrm>
            <a:off x="311785" y="1112520"/>
            <a:ext cx="4551045" cy="4137660"/>
          </a:xfrm>
          <a:prstGeom prst="rect">
            <a:avLst/>
          </a:prstGeom>
        </p:spPr>
      </p:pic>
      <p:pic>
        <p:nvPicPr>
          <p:cNvPr id="14" name="图片 13"/>
          <p:cNvPicPr>
            <a:picLocks noChangeAspect="1"/>
          </p:cNvPicPr>
          <p:nvPr/>
        </p:nvPicPr>
        <p:blipFill>
          <a:blip r:embed="rId6"/>
          <a:srcRect l="51043" b="18586"/>
          <a:stretch>
            <a:fillRect/>
          </a:stretch>
        </p:blipFill>
        <p:spPr>
          <a:xfrm>
            <a:off x="5120640" y="1480820"/>
            <a:ext cx="5022215" cy="3896995"/>
          </a:xfrm>
          <a:prstGeom prst="rect">
            <a:avLst/>
          </a:prstGeom>
        </p:spPr>
      </p:pic>
      <p:sp>
        <p:nvSpPr>
          <p:cNvPr id="13" name="文本框 12"/>
          <p:cNvSpPr txBox="1"/>
          <p:nvPr/>
        </p:nvSpPr>
        <p:spPr>
          <a:xfrm>
            <a:off x="5120768" y="1112809"/>
            <a:ext cx="6823912" cy="368300"/>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rPr>
              <a:t>单畴</a:t>
            </a:r>
            <a:r>
              <a:rPr lang="en-US" altLang="zh-CN" b="1" dirty="0">
                <a:latin typeface="微软雅黑" panose="020B0503020204020204" charset="-122"/>
                <a:ea typeface="微软雅黑" panose="020B0503020204020204" charset="-122"/>
              </a:rPr>
              <a:t>LCEs</a:t>
            </a:r>
            <a:r>
              <a:rPr lang="zh-CN" altLang="en-US" b="1" dirty="0">
                <a:latin typeface="微软雅黑" panose="020B0503020204020204" charset="-122"/>
                <a:ea typeface="微软雅黑" panose="020B0503020204020204" charset="-122"/>
              </a:rPr>
              <a:t>在不同</a:t>
            </a:r>
            <a:r>
              <a:rPr lang="en-US" altLang="zh-CN" b="1" dirty="0">
                <a:latin typeface="微软雅黑" panose="020B0503020204020204" charset="-122"/>
                <a:ea typeface="微软雅黑" panose="020B0503020204020204" charset="-122"/>
              </a:rPr>
              <a:t>stress</a:t>
            </a:r>
            <a:r>
              <a:rPr lang="zh-CN" altLang="en-US" b="1" dirty="0">
                <a:latin typeface="微软雅黑" panose="020B0503020204020204" charset="-122"/>
                <a:ea typeface="微软雅黑" panose="020B0503020204020204" charset="-122"/>
              </a:rPr>
              <a:t>下的热应变</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1365" y="329647"/>
            <a:ext cx="2278544" cy="830998"/>
          </a:xfrm>
          <a:prstGeom prst="rect">
            <a:avLst/>
          </a:prstGeom>
        </p:spPr>
      </p:pic>
      <p:grpSp>
        <p:nvGrpSpPr>
          <p:cNvPr id="17" name="组合 16"/>
          <p:cNvGrpSpPr/>
          <p:nvPr/>
        </p:nvGrpSpPr>
        <p:grpSpPr>
          <a:xfrm>
            <a:off x="808228" y="1359956"/>
            <a:ext cx="3548126" cy="4852376"/>
            <a:chOff x="408178" y="1072936"/>
            <a:chExt cx="3548126" cy="4852376"/>
          </a:xfrm>
        </p:grpSpPr>
        <p:sp>
          <p:nvSpPr>
            <p:cNvPr id="7" name="矩形 6"/>
            <p:cNvSpPr/>
            <p:nvPr>
              <p:custDataLst>
                <p:tags r:id="rId1"/>
              </p:custDataLst>
            </p:nvPr>
          </p:nvSpPr>
          <p:spPr>
            <a:xfrm>
              <a:off x="408432" y="1072936"/>
              <a:ext cx="3547872" cy="4852376"/>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custDataLst>
                <p:tags r:id="rId2"/>
              </p:custDataLst>
            </p:nvPr>
          </p:nvSpPr>
          <p:spPr>
            <a:xfrm>
              <a:off x="408178" y="1122200"/>
              <a:ext cx="3246120" cy="37846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a:sym typeface="+mn-ea"/>
                </a:rPr>
                <a:t>设计打印路径编程取向方向，得到不同的</a:t>
              </a:r>
              <a:r>
                <a:rPr lang="en-US" altLang="zh-CN" sz="2000">
                  <a:sym typeface="+mn-ea"/>
                </a:rPr>
                <a:t>3d</a:t>
              </a:r>
              <a:r>
                <a:rPr lang="zh-CN" altLang="en-US" sz="2000">
                  <a:sym typeface="+mn-ea"/>
                </a:rPr>
                <a:t>变形结构；</a:t>
              </a:r>
            </a:p>
            <a:p>
              <a:pPr marL="285750" indent="-285750">
                <a:lnSpc>
                  <a:spcPct val="150000"/>
                </a:lnSpc>
                <a:buFont typeface="Arial" panose="020B0604020202020204" pitchFamily="34" charset="0"/>
                <a:buChar char="•"/>
              </a:pPr>
              <a:endParaRPr lang="en-US" altLang="zh-CN" sz="2000"/>
            </a:p>
            <a:p>
              <a:pPr marL="285750" indent="-285750">
                <a:lnSpc>
                  <a:spcPct val="150000"/>
                </a:lnSpc>
                <a:buFont typeface="Arial" panose="020B0604020202020204" pitchFamily="34" charset="0"/>
                <a:buChar char="•"/>
              </a:pPr>
              <a:r>
                <a:rPr lang="zh-CN" altLang="en-US" sz="2000">
                  <a:sym typeface="+mn-ea"/>
                </a:rPr>
                <a:t>基于单畴</a:t>
              </a:r>
              <a:r>
                <a:rPr lang="en-US" altLang="zh-CN" sz="2000">
                  <a:sym typeface="+mn-ea"/>
                </a:rPr>
                <a:t>LCEs</a:t>
              </a:r>
              <a:r>
                <a:rPr lang="zh-CN" altLang="en-US" sz="2000">
                  <a:sym typeface="+mn-ea"/>
                </a:rPr>
                <a:t>本构模型的</a:t>
              </a:r>
              <a:r>
                <a:rPr lang="en-US" altLang="zh-CN" sz="2000">
                  <a:sym typeface="+mn-ea"/>
                </a:rPr>
                <a:t>abaqus</a:t>
              </a:r>
              <a:r>
                <a:rPr lang="zh-CN" altLang="en-US" sz="2000">
                  <a:sym typeface="+mn-ea"/>
                </a:rPr>
                <a:t>仿真可以准确模拟变形，已有</a:t>
              </a:r>
              <a:r>
                <a:rPr lang="en-US" altLang="zh-CN" sz="2000">
                  <a:sym typeface="+mn-ea"/>
                </a:rPr>
                <a:t>UMAT</a:t>
              </a:r>
              <a:r>
                <a:rPr lang="zh-CN" altLang="en-US" sz="2000">
                  <a:sym typeface="+mn-ea"/>
                </a:rPr>
                <a:t>程序；</a:t>
              </a:r>
              <a:endParaRPr lang="zh-CN" altLang="en-US" dirty="0">
                <a:latin typeface="+mn-ea"/>
              </a:endParaRPr>
            </a:p>
          </p:txBody>
        </p:sp>
      </p:grpSp>
      <p:sp>
        <p:nvSpPr>
          <p:cNvPr id="2" name="文本框 1"/>
          <p:cNvSpPr txBox="1"/>
          <p:nvPr/>
        </p:nvSpPr>
        <p:spPr>
          <a:xfrm>
            <a:off x="511810" y="483870"/>
            <a:ext cx="402780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dirty="0">
                <a:solidFill>
                  <a:srgbClr val="023886"/>
                </a:solidFill>
                <a:cs typeface="+mn-cs"/>
              </a:rPr>
              <a:t>仿真及相关设计</a:t>
            </a:r>
            <a:endParaRPr kumimoji="0" lang="zh-CN" altLang="en-US" sz="3200" b="1" i="0" u="none" strike="noStrike" kern="1200" cap="none" spc="0" normalizeH="0" baseline="0" noProof="0" dirty="0">
              <a:ln>
                <a:noFill/>
              </a:ln>
              <a:solidFill>
                <a:srgbClr val="023886"/>
              </a:solidFill>
              <a:effectLst/>
              <a:uLnTx/>
              <a:uFillTx/>
              <a:latin typeface="等线" panose="02010600030101010101" charset="-122"/>
              <a:ea typeface="等线" panose="02010600030101010101" charset="-122"/>
              <a:cs typeface="+mn-cs"/>
            </a:endParaRPr>
          </a:p>
        </p:txBody>
      </p:sp>
      <p:pic>
        <p:nvPicPr>
          <p:cNvPr id="3" name="图片 2"/>
          <p:cNvPicPr>
            <a:picLocks noChangeAspect="1"/>
          </p:cNvPicPr>
          <p:nvPr/>
        </p:nvPicPr>
        <p:blipFill>
          <a:blip r:embed="rId6"/>
          <a:stretch>
            <a:fillRect/>
          </a:stretch>
        </p:blipFill>
        <p:spPr>
          <a:xfrm>
            <a:off x="4625975" y="1363345"/>
            <a:ext cx="7070725" cy="48488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1365" y="329647"/>
            <a:ext cx="2278544" cy="830998"/>
          </a:xfrm>
          <a:prstGeom prst="rect">
            <a:avLst/>
          </a:prstGeom>
        </p:spPr>
      </p:pic>
      <p:sp>
        <p:nvSpPr>
          <p:cNvPr id="15" name="文本框 14"/>
          <p:cNvSpPr txBox="1"/>
          <p:nvPr>
            <p:custDataLst>
              <p:tags r:id="rId1"/>
            </p:custDataLst>
          </p:nvPr>
        </p:nvSpPr>
        <p:spPr>
          <a:xfrm>
            <a:off x="758825" y="2459355"/>
            <a:ext cx="3246120" cy="19380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sz="2000">
                <a:sym typeface="+mn-ea"/>
              </a:rPr>
              <a:t>基础：</a:t>
            </a:r>
            <a:r>
              <a:rPr lang="en-US" altLang="zh-CN" sz="2000">
                <a:sym typeface="+mn-ea"/>
              </a:rPr>
              <a:t>python</a:t>
            </a:r>
            <a:r>
              <a:rPr lang="zh-CN" altLang="en-US" sz="2000">
                <a:sym typeface="+mn-ea"/>
              </a:rPr>
              <a:t>后处理</a:t>
            </a:r>
            <a:r>
              <a:rPr lang="en-US" altLang="zh-CN" sz="2000">
                <a:sym typeface="+mn-ea"/>
              </a:rPr>
              <a:t>abaqus</a:t>
            </a:r>
            <a:r>
              <a:rPr lang="zh-CN" altLang="en-US" sz="2000">
                <a:sym typeface="+mn-ea"/>
              </a:rPr>
              <a:t>结果文件获取结点坐标信息，方便构建数据库</a:t>
            </a:r>
            <a:endParaRPr lang="zh-CN" altLang="en-US" dirty="0">
              <a:latin typeface="+mn-ea"/>
            </a:endParaRPr>
          </a:p>
        </p:txBody>
      </p:sp>
      <p:sp>
        <p:nvSpPr>
          <p:cNvPr id="2" name="文本框 1"/>
          <p:cNvSpPr txBox="1"/>
          <p:nvPr/>
        </p:nvSpPr>
        <p:spPr>
          <a:xfrm>
            <a:off x="511810" y="483870"/>
            <a:ext cx="402780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dirty="0">
                <a:solidFill>
                  <a:srgbClr val="023886"/>
                </a:solidFill>
                <a:cs typeface="+mn-cs"/>
              </a:rPr>
              <a:t>仿真及相关设计</a:t>
            </a:r>
            <a:endParaRPr kumimoji="0" lang="zh-CN" altLang="en-US" sz="3200" b="1" i="0" u="none" strike="noStrike" kern="1200" cap="none" spc="0" normalizeH="0" baseline="0" noProof="0" dirty="0">
              <a:ln>
                <a:noFill/>
              </a:ln>
              <a:solidFill>
                <a:srgbClr val="023886"/>
              </a:solidFill>
              <a:effectLst/>
              <a:uLnTx/>
              <a:uFillTx/>
              <a:latin typeface="等线" panose="02010600030101010101" charset="-122"/>
              <a:ea typeface="等线" panose="02010600030101010101" charset="-122"/>
              <a:cs typeface="+mn-cs"/>
            </a:endParaRPr>
          </a:p>
        </p:txBody>
      </p:sp>
      <p:pic>
        <p:nvPicPr>
          <p:cNvPr id="5" name="图片 4"/>
          <p:cNvPicPr>
            <a:picLocks noChangeAspect="1"/>
          </p:cNvPicPr>
          <p:nvPr/>
        </p:nvPicPr>
        <p:blipFill>
          <a:blip r:embed="rId5"/>
          <a:stretch>
            <a:fillRect/>
          </a:stretch>
        </p:blipFill>
        <p:spPr>
          <a:xfrm>
            <a:off x="4594860" y="1724660"/>
            <a:ext cx="3527425" cy="3408045"/>
          </a:xfrm>
          <a:prstGeom prst="rect">
            <a:avLst/>
          </a:prstGeom>
        </p:spPr>
      </p:pic>
      <p:pic>
        <p:nvPicPr>
          <p:cNvPr id="4" name="图片 3"/>
          <p:cNvPicPr>
            <a:picLocks noChangeAspect="1"/>
          </p:cNvPicPr>
          <p:nvPr/>
        </p:nvPicPr>
        <p:blipFill>
          <a:blip r:embed="rId6"/>
          <a:stretch>
            <a:fillRect/>
          </a:stretch>
        </p:blipFill>
        <p:spPr>
          <a:xfrm>
            <a:off x="8178165" y="1804670"/>
            <a:ext cx="3566160" cy="35864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形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1365" y="329647"/>
            <a:ext cx="2278544" cy="830998"/>
          </a:xfrm>
          <a:prstGeom prst="rect">
            <a:avLst/>
          </a:prstGeom>
        </p:spPr>
      </p:pic>
      <p:grpSp>
        <p:nvGrpSpPr>
          <p:cNvPr id="48" name="组合 47"/>
          <p:cNvGrpSpPr/>
          <p:nvPr/>
        </p:nvGrpSpPr>
        <p:grpSpPr>
          <a:xfrm>
            <a:off x="6291838" y="1748917"/>
            <a:ext cx="2725807" cy="3759467"/>
            <a:chOff x="636103" y="2397777"/>
            <a:chExt cx="2358889" cy="3253409"/>
          </a:xfrm>
        </p:grpSpPr>
        <p:sp>
          <p:nvSpPr>
            <p:cNvPr id="49" name="矩形: 圆角 48"/>
            <p:cNvSpPr/>
            <p:nvPr/>
          </p:nvSpPr>
          <p:spPr>
            <a:xfrm>
              <a:off x="636103" y="2397777"/>
              <a:ext cx="2358889" cy="3253409"/>
            </a:xfrm>
            <a:prstGeom prst="roundRect">
              <a:avLst>
                <a:gd name="adj" fmla="val 4409"/>
              </a:avLst>
            </a:prstGeom>
            <a:solidFill>
              <a:srgbClr val="023886"/>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50" name="直接连接符 49"/>
            <p:cNvCxnSpPr/>
            <p:nvPr/>
          </p:nvCxnSpPr>
          <p:spPr>
            <a:xfrm>
              <a:off x="742120" y="3613665"/>
              <a:ext cx="2115391" cy="0"/>
            </a:xfrm>
            <a:prstGeom prst="line">
              <a:avLst/>
            </a:prstGeom>
            <a:ln w="38100">
              <a:solidFill>
                <a:schemeClr val="bg1">
                  <a:lumMod val="95000"/>
                  <a:alpha val="60000"/>
                </a:schemeClr>
              </a:solidFill>
            </a:ln>
          </p:spPr>
          <p:style>
            <a:lnRef idx="1">
              <a:schemeClr val="accent1"/>
            </a:lnRef>
            <a:fillRef idx="0">
              <a:schemeClr val="accent1"/>
            </a:fillRef>
            <a:effectRef idx="0">
              <a:schemeClr val="accent1"/>
            </a:effectRef>
            <a:fontRef idx="minor">
              <a:schemeClr val="tx1"/>
            </a:fontRef>
          </p:style>
        </p:cxnSp>
        <p:sp>
          <p:nvSpPr>
            <p:cNvPr id="51" name="big-world-globe_77669"/>
            <p:cNvSpPr>
              <a:spLocks noChangeAspect="1"/>
            </p:cNvSpPr>
            <p:nvPr/>
          </p:nvSpPr>
          <p:spPr bwMode="auto">
            <a:xfrm>
              <a:off x="1494972" y="2710563"/>
              <a:ext cx="609685" cy="608837"/>
            </a:xfrm>
            <a:custGeom>
              <a:avLst/>
              <a:gdLst>
                <a:gd name="T0" fmla="*/ 6278 w 8160"/>
                <a:gd name="T1" fmla="*/ 644 h 8160"/>
                <a:gd name="T2" fmla="*/ 0 w 8160"/>
                <a:gd name="T3" fmla="*/ 4080 h 8160"/>
                <a:gd name="T4" fmla="*/ 8160 w 8160"/>
                <a:gd name="T5" fmla="*/ 4080 h 8160"/>
                <a:gd name="T6" fmla="*/ 7689 w 8160"/>
                <a:gd name="T7" fmla="*/ 4106 h 8160"/>
                <a:gd name="T8" fmla="*/ 6760 w 8160"/>
                <a:gd name="T9" fmla="*/ 3080 h 8160"/>
                <a:gd name="T10" fmla="*/ 4438 w 8160"/>
                <a:gd name="T11" fmla="*/ 3149 h 8160"/>
                <a:gd name="T12" fmla="*/ 3232 w 8160"/>
                <a:gd name="T13" fmla="*/ 4452 h 8160"/>
                <a:gd name="T14" fmla="*/ 3468 w 8160"/>
                <a:gd name="T15" fmla="*/ 5981 h 8160"/>
                <a:gd name="T16" fmla="*/ 4604 w 8160"/>
                <a:gd name="T17" fmla="*/ 7651 h 8160"/>
                <a:gd name="T18" fmla="*/ 2076 w 8160"/>
                <a:gd name="T19" fmla="*/ 7081 h 8160"/>
                <a:gd name="T20" fmla="*/ 1602 w 8160"/>
                <a:gd name="T21" fmla="*/ 5393 h 8160"/>
                <a:gd name="T22" fmla="*/ 569 w 8160"/>
                <a:gd name="T23" fmla="*/ 4422 h 8160"/>
                <a:gd name="T24" fmla="*/ 1696 w 8160"/>
                <a:gd name="T25" fmla="*/ 4120 h 8160"/>
                <a:gd name="T26" fmla="*/ 2168 w 8160"/>
                <a:gd name="T27" fmla="*/ 2203 h 8160"/>
                <a:gd name="T28" fmla="*/ 4080 w 8160"/>
                <a:gd name="T29" fmla="*/ 470 h 8160"/>
                <a:gd name="T30" fmla="*/ 4104 w 8160"/>
                <a:gd name="T31" fmla="*/ 912 h 8160"/>
                <a:gd name="T32" fmla="*/ 3783 w 8160"/>
                <a:gd name="T33" fmla="*/ 2619 h 8160"/>
                <a:gd name="T34" fmla="*/ 4016 w 8160"/>
                <a:gd name="T35" fmla="*/ 2884 h 8160"/>
                <a:gd name="T36" fmla="*/ 5366 w 8160"/>
                <a:gd name="T37" fmla="*/ 2748 h 8160"/>
                <a:gd name="T38" fmla="*/ 7194 w 8160"/>
                <a:gd name="T39" fmla="*/ 2257 h 8160"/>
                <a:gd name="T40" fmla="*/ 7689 w 8160"/>
                <a:gd name="T41" fmla="*/ 4106 h 8160"/>
                <a:gd name="T42" fmla="*/ 5448 w 8160"/>
                <a:gd name="T43" fmla="*/ 1778 h 8160"/>
                <a:gd name="T44" fmla="*/ 5234 w 8160"/>
                <a:gd name="T45" fmla="*/ 1914 h 8160"/>
                <a:gd name="T46" fmla="*/ 4284 w 8160"/>
                <a:gd name="T47" fmla="*/ 2414 h 8160"/>
                <a:gd name="T48" fmla="*/ 5456 w 8160"/>
                <a:gd name="T49" fmla="*/ 743 h 8160"/>
                <a:gd name="T50" fmla="*/ 1526 w 8160"/>
                <a:gd name="T51" fmla="*/ 1531 h 8160"/>
                <a:gd name="T52" fmla="*/ 1281 w 8160"/>
                <a:gd name="T53" fmla="*/ 3849 h 8160"/>
                <a:gd name="T54" fmla="*/ 1526 w 8160"/>
                <a:gd name="T55" fmla="*/ 1531 h 8160"/>
                <a:gd name="T56" fmla="*/ 1302 w 8160"/>
                <a:gd name="T57" fmla="*/ 5774 h 8160"/>
                <a:gd name="T58" fmla="*/ 779 w 8160"/>
                <a:gd name="T59" fmla="*/ 5539 h 8160"/>
                <a:gd name="T60" fmla="*/ 5075 w 8160"/>
                <a:gd name="T61" fmla="*/ 5746 h 8160"/>
                <a:gd name="T62" fmla="*/ 3703 w 8160"/>
                <a:gd name="T63" fmla="*/ 5510 h 8160"/>
                <a:gd name="T64" fmla="*/ 4702 w 8160"/>
                <a:gd name="T65" fmla="*/ 3551 h 8160"/>
                <a:gd name="T66" fmla="*/ 7613 w 8160"/>
                <a:gd name="T67" fmla="*/ 4753 h 8160"/>
                <a:gd name="T68" fmla="*/ 5075 w 8160"/>
                <a:gd name="T69" fmla="*/ 7550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60" h="8160">
                  <a:moveTo>
                    <a:pt x="6293" y="654"/>
                  </a:moveTo>
                  <a:cubicBezTo>
                    <a:pt x="6288" y="651"/>
                    <a:pt x="6283" y="647"/>
                    <a:pt x="6278" y="644"/>
                  </a:cubicBezTo>
                  <a:cubicBezTo>
                    <a:pt x="5643" y="237"/>
                    <a:pt x="4889" y="0"/>
                    <a:pt x="4080" y="0"/>
                  </a:cubicBezTo>
                  <a:cubicBezTo>
                    <a:pt x="1830" y="0"/>
                    <a:pt x="0" y="1830"/>
                    <a:pt x="0" y="4080"/>
                  </a:cubicBezTo>
                  <a:cubicBezTo>
                    <a:pt x="0" y="6330"/>
                    <a:pt x="1830" y="8160"/>
                    <a:pt x="4080" y="8160"/>
                  </a:cubicBezTo>
                  <a:cubicBezTo>
                    <a:pt x="6330" y="8160"/>
                    <a:pt x="8160" y="6330"/>
                    <a:pt x="8160" y="4080"/>
                  </a:cubicBezTo>
                  <a:cubicBezTo>
                    <a:pt x="8160" y="2646"/>
                    <a:pt x="7416" y="1382"/>
                    <a:pt x="6293" y="654"/>
                  </a:cubicBezTo>
                  <a:close/>
                  <a:moveTo>
                    <a:pt x="7689" y="4106"/>
                  </a:moveTo>
                  <a:cubicBezTo>
                    <a:pt x="7256" y="3576"/>
                    <a:pt x="6950" y="3177"/>
                    <a:pt x="6947" y="3172"/>
                  </a:cubicBezTo>
                  <a:cubicBezTo>
                    <a:pt x="6902" y="3114"/>
                    <a:pt x="6833" y="3080"/>
                    <a:pt x="6760" y="3080"/>
                  </a:cubicBezTo>
                  <a:lnTo>
                    <a:pt x="4604" y="3080"/>
                  </a:lnTo>
                  <a:cubicBezTo>
                    <a:pt x="4542" y="3080"/>
                    <a:pt x="4482" y="3105"/>
                    <a:pt x="4438" y="3149"/>
                  </a:cubicBezTo>
                  <a:lnTo>
                    <a:pt x="3301" y="4286"/>
                  </a:lnTo>
                  <a:cubicBezTo>
                    <a:pt x="3257" y="4330"/>
                    <a:pt x="3232" y="4390"/>
                    <a:pt x="3232" y="4452"/>
                  </a:cubicBezTo>
                  <a:lnTo>
                    <a:pt x="3232" y="5746"/>
                  </a:lnTo>
                  <a:cubicBezTo>
                    <a:pt x="3232" y="5875"/>
                    <a:pt x="3338" y="5981"/>
                    <a:pt x="3468" y="5981"/>
                  </a:cubicBezTo>
                  <a:lnTo>
                    <a:pt x="4604" y="5981"/>
                  </a:lnTo>
                  <a:lnTo>
                    <a:pt x="4604" y="7651"/>
                  </a:lnTo>
                  <a:cubicBezTo>
                    <a:pt x="4433" y="7676"/>
                    <a:pt x="4258" y="7690"/>
                    <a:pt x="4080" y="7690"/>
                  </a:cubicBezTo>
                  <a:cubicBezTo>
                    <a:pt x="3339" y="7690"/>
                    <a:pt x="2650" y="7465"/>
                    <a:pt x="2076" y="7081"/>
                  </a:cubicBezTo>
                  <a:lnTo>
                    <a:pt x="1735" y="5556"/>
                  </a:lnTo>
                  <a:cubicBezTo>
                    <a:pt x="1719" y="5484"/>
                    <a:pt x="1670" y="5423"/>
                    <a:pt x="1602" y="5393"/>
                  </a:cubicBezTo>
                  <a:lnTo>
                    <a:pt x="601" y="4944"/>
                  </a:lnTo>
                  <a:lnTo>
                    <a:pt x="569" y="4422"/>
                  </a:lnTo>
                  <a:lnTo>
                    <a:pt x="1501" y="4293"/>
                  </a:lnTo>
                  <a:cubicBezTo>
                    <a:pt x="1595" y="4280"/>
                    <a:pt x="1672" y="4212"/>
                    <a:pt x="1696" y="4120"/>
                  </a:cubicBezTo>
                  <a:lnTo>
                    <a:pt x="2167" y="2317"/>
                  </a:lnTo>
                  <a:cubicBezTo>
                    <a:pt x="2176" y="2280"/>
                    <a:pt x="2177" y="2241"/>
                    <a:pt x="2168" y="2203"/>
                  </a:cubicBezTo>
                  <a:lnTo>
                    <a:pt x="1928" y="1184"/>
                  </a:lnTo>
                  <a:cubicBezTo>
                    <a:pt x="2529" y="736"/>
                    <a:pt x="3274" y="470"/>
                    <a:pt x="4080" y="470"/>
                  </a:cubicBezTo>
                  <a:cubicBezTo>
                    <a:pt x="4331" y="470"/>
                    <a:pt x="4577" y="496"/>
                    <a:pt x="4814" y="545"/>
                  </a:cubicBezTo>
                  <a:lnTo>
                    <a:pt x="4104" y="912"/>
                  </a:lnTo>
                  <a:cubicBezTo>
                    <a:pt x="4036" y="947"/>
                    <a:pt x="3989" y="1014"/>
                    <a:pt x="3979" y="1091"/>
                  </a:cubicBezTo>
                  <a:lnTo>
                    <a:pt x="3783" y="2619"/>
                  </a:lnTo>
                  <a:cubicBezTo>
                    <a:pt x="3775" y="2686"/>
                    <a:pt x="3795" y="2754"/>
                    <a:pt x="3840" y="2805"/>
                  </a:cubicBezTo>
                  <a:cubicBezTo>
                    <a:pt x="3884" y="2855"/>
                    <a:pt x="3949" y="2884"/>
                    <a:pt x="4016" y="2884"/>
                  </a:cubicBezTo>
                  <a:lnTo>
                    <a:pt x="5153" y="2884"/>
                  </a:lnTo>
                  <a:cubicBezTo>
                    <a:pt x="5245" y="2884"/>
                    <a:pt x="5328" y="2831"/>
                    <a:pt x="5366" y="2748"/>
                  </a:cubicBezTo>
                  <a:lnTo>
                    <a:pt x="5597" y="2249"/>
                  </a:lnTo>
                  <a:lnTo>
                    <a:pt x="7194" y="2257"/>
                  </a:lnTo>
                  <a:cubicBezTo>
                    <a:pt x="7509" y="2792"/>
                    <a:pt x="7690" y="3415"/>
                    <a:pt x="7690" y="4080"/>
                  </a:cubicBezTo>
                  <a:cubicBezTo>
                    <a:pt x="7690" y="4089"/>
                    <a:pt x="7689" y="4098"/>
                    <a:pt x="7689" y="4106"/>
                  </a:cubicBezTo>
                  <a:close/>
                  <a:moveTo>
                    <a:pt x="6864" y="1785"/>
                  </a:moveTo>
                  <a:lnTo>
                    <a:pt x="5448" y="1778"/>
                  </a:lnTo>
                  <a:lnTo>
                    <a:pt x="5447" y="1778"/>
                  </a:lnTo>
                  <a:cubicBezTo>
                    <a:pt x="5355" y="1778"/>
                    <a:pt x="5272" y="1831"/>
                    <a:pt x="5234" y="1914"/>
                  </a:cubicBezTo>
                  <a:lnTo>
                    <a:pt x="5003" y="2414"/>
                  </a:lnTo>
                  <a:lnTo>
                    <a:pt x="4284" y="2414"/>
                  </a:lnTo>
                  <a:lnTo>
                    <a:pt x="4430" y="1273"/>
                  </a:lnTo>
                  <a:lnTo>
                    <a:pt x="5456" y="743"/>
                  </a:lnTo>
                  <a:cubicBezTo>
                    <a:pt x="6007" y="971"/>
                    <a:pt x="6490" y="1332"/>
                    <a:pt x="6864" y="1785"/>
                  </a:cubicBezTo>
                  <a:close/>
                  <a:moveTo>
                    <a:pt x="1526" y="1531"/>
                  </a:moveTo>
                  <a:lnTo>
                    <a:pt x="1697" y="2254"/>
                  </a:lnTo>
                  <a:lnTo>
                    <a:pt x="1281" y="3849"/>
                  </a:lnTo>
                  <a:lnTo>
                    <a:pt x="473" y="3960"/>
                  </a:lnTo>
                  <a:cubicBezTo>
                    <a:pt x="504" y="3014"/>
                    <a:pt x="901" y="2158"/>
                    <a:pt x="1526" y="1531"/>
                  </a:cubicBezTo>
                  <a:close/>
                  <a:moveTo>
                    <a:pt x="779" y="5539"/>
                  </a:moveTo>
                  <a:lnTo>
                    <a:pt x="1302" y="5774"/>
                  </a:lnTo>
                  <a:lnTo>
                    <a:pt x="1483" y="6585"/>
                  </a:lnTo>
                  <a:cubicBezTo>
                    <a:pt x="1191" y="6282"/>
                    <a:pt x="952" y="5929"/>
                    <a:pt x="779" y="5539"/>
                  </a:cubicBezTo>
                  <a:close/>
                  <a:moveTo>
                    <a:pt x="5075" y="7550"/>
                  </a:moveTo>
                  <a:lnTo>
                    <a:pt x="5075" y="5746"/>
                  </a:lnTo>
                  <a:cubicBezTo>
                    <a:pt x="5075" y="5616"/>
                    <a:pt x="4969" y="5510"/>
                    <a:pt x="4839" y="5510"/>
                  </a:cubicBezTo>
                  <a:lnTo>
                    <a:pt x="3703" y="5510"/>
                  </a:lnTo>
                  <a:lnTo>
                    <a:pt x="3703" y="4550"/>
                  </a:lnTo>
                  <a:lnTo>
                    <a:pt x="4702" y="3551"/>
                  </a:lnTo>
                  <a:lnTo>
                    <a:pt x="6645" y="3551"/>
                  </a:lnTo>
                  <a:cubicBezTo>
                    <a:pt x="6794" y="3743"/>
                    <a:pt x="7164" y="4214"/>
                    <a:pt x="7613" y="4753"/>
                  </a:cubicBezTo>
                  <a:cubicBezTo>
                    <a:pt x="7616" y="4757"/>
                    <a:pt x="7620" y="4761"/>
                    <a:pt x="7624" y="4765"/>
                  </a:cubicBezTo>
                  <a:cubicBezTo>
                    <a:pt x="7366" y="6102"/>
                    <a:pt x="6368" y="7179"/>
                    <a:pt x="5075" y="7550"/>
                  </a:cubicBezTo>
                  <a:close/>
                </a:path>
              </a:pathLst>
            </a:custGeom>
            <a:solidFill>
              <a:schemeClr val="bg1"/>
            </a:solidFill>
            <a:ln>
              <a:noFill/>
            </a:ln>
          </p:spPr>
          <p:txBody>
            <a:bodyPr/>
            <a:lstStyle/>
            <a:p>
              <a:endParaRPr lang="zh-CN" altLang="en-US"/>
            </a:p>
          </p:txBody>
        </p:sp>
        <p:sp>
          <p:nvSpPr>
            <p:cNvPr id="52" name="文本框 51"/>
            <p:cNvSpPr txBox="1"/>
            <p:nvPr/>
          </p:nvSpPr>
          <p:spPr>
            <a:xfrm>
              <a:off x="1186068" y="3839816"/>
              <a:ext cx="1258957" cy="3196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Part THREE</a:t>
              </a:r>
              <a:endParaRPr kumimoji="0" lang="zh-CN" altLang="en-US" sz="1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3" name="文本框 52"/>
            <p:cNvSpPr txBox="1"/>
            <p:nvPr/>
          </p:nvSpPr>
          <p:spPr>
            <a:xfrm>
              <a:off x="881064" y="4557734"/>
              <a:ext cx="1837499" cy="50501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研究内容</a:t>
              </a:r>
            </a:p>
          </p:txBody>
        </p:sp>
      </p:grpSp>
      <p:grpSp>
        <p:nvGrpSpPr>
          <p:cNvPr id="2" name="组合 1"/>
          <p:cNvGrpSpPr/>
          <p:nvPr/>
        </p:nvGrpSpPr>
        <p:grpSpPr>
          <a:xfrm>
            <a:off x="515072" y="2022828"/>
            <a:ext cx="11285366" cy="3253409"/>
            <a:chOff x="515072" y="2022828"/>
            <a:chExt cx="11285366" cy="3253409"/>
          </a:xfrm>
        </p:grpSpPr>
        <p:grpSp>
          <p:nvGrpSpPr>
            <p:cNvPr id="54" name="组合 53"/>
            <p:cNvGrpSpPr/>
            <p:nvPr/>
          </p:nvGrpSpPr>
          <p:grpSpPr>
            <a:xfrm>
              <a:off x="515072" y="2022828"/>
              <a:ext cx="2358889" cy="3253409"/>
              <a:chOff x="3485321" y="2397778"/>
              <a:chExt cx="2358889" cy="3253409"/>
            </a:xfrm>
          </p:grpSpPr>
          <p:sp>
            <p:nvSpPr>
              <p:cNvPr id="55" name="矩形: 圆角 54"/>
              <p:cNvSpPr/>
              <p:nvPr/>
            </p:nvSpPr>
            <p:spPr>
              <a:xfrm>
                <a:off x="3485321" y="2397778"/>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56" name="直接连接符 55"/>
              <p:cNvCxnSpPr/>
              <p:nvPr/>
            </p:nvCxnSpPr>
            <p:spPr>
              <a:xfrm>
                <a:off x="3591338" y="3613665"/>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57" name="america-globe_16041"/>
              <p:cNvSpPr>
                <a:spLocks noChangeAspect="1"/>
              </p:cNvSpPr>
              <p:nvPr/>
            </p:nvSpPr>
            <p:spPr bwMode="auto">
              <a:xfrm>
                <a:off x="4344190" y="2701408"/>
                <a:ext cx="609685" cy="608628"/>
              </a:xfrm>
              <a:custGeom>
                <a:avLst/>
                <a:gdLst>
                  <a:gd name="connsiteX0" fmla="*/ 566340 w 597701"/>
                  <a:gd name="connsiteY0" fmla="*/ 235720 h 596665"/>
                  <a:gd name="connsiteX1" fmla="*/ 565418 w 597701"/>
                  <a:gd name="connsiteY1" fmla="*/ 236641 h 596665"/>
                  <a:gd name="connsiteX2" fmla="*/ 567263 w 597701"/>
                  <a:gd name="connsiteY2" fmla="*/ 240324 h 596665"/>
                  <a:gd name="connsiteX3" fmla="*/ 566340 w 597701"/>
                  <a:gd name="connsiteY3" fmla="*/ 235720 h 596665"/>
                  <a:gd name="connsiteX4" fmla="*/ 206613 w 597701"/>
                  <a:gd name="connsiteY4" fmla="*/ 174948 h 596665"/>
                  <a:gd name="connsiteX5" fmla="*/ 200156 w 597701"/>
                  <a:gd name="connsiteY5" fmla="*/ 175869 h 596665"/>
                  <a:gd name="connsiteX6" fmla="*/ 199234 w 597701"/>
                  <a:gd name="connsiteY6" fmla="*/ 177711 h 596665"/>
                  <a:gd name="connsiteX7" fmla="*/ 195544 w 597701"/>
                  <a:gd name="connsiteY7" fmla="*/ 177711 h 596665"/>
                  <a:gd name="connsiteX8" fmla="*/ 193700 w 597701"/>
                  <a:gd name="connsiteY8" fmla="*/ 184156 h 596665"/>
                  <a:gd name="connsiteX9" fmla="*/ 202923 w 597701"/>
                  <a:gd name="connsiteY9" fmla="*/ 184156 h 596665"/>
                  <a:gd name="connsiteX10" fmla="*/ 206613 w 597701"/>
                  <a:gd name="connsiteY10" fmla="*/ 180473 h 596665"/>
                  <a:gd name="connsiteX11" fmla="*/ 543281 w 597701"/>
                  <a:gd name="connsiteY11" fmla="*/ 174028 h 596665"/>
                  <a:gd name="connsiteX12" fmla="*/ 541436 w 597701"/>
                  <a:gd name="connsiteY12" fmla="*/ 175869 h 596665"/>
                  <a:gd name="connsiteX13" fmla="*/ 541436 w 597701"/>
                  <a:gd name="connsiteY13" fmla="*/ 187839 h 596665"/>
                  <a:gd name="connsiteX14" fmla="*/ 546970 w 597701"/>
                  <a:gd name="connsiteY14" fmla="*/ 187839 h 596665"/>
                  <a:gd name="connsiteX15" fmla="*/ 549738 w 597701"/>
                  <a:gd name="connsiteY15" fmla="*/ 187839 h 596665"/>
                  <a:gd name="connsiteX16" fmla="*/ 543281 w 597701"/>
                  <a:gd name="connsiteY16" fmla="*/ 174028 h 596665"/>
                  <a:gd name="connsiteX17" fmla="*/ 56219 w 597701"/>
                  <a:gd name="connsiteY17" fmla="*/ 171321 h 596665"/>
                  <a:gd name="connsiteX18" fmla="*/ 54256 w 597701"/>
                  <a:gd name="connsiteY18" fmla="*/ 175277 h 596665"/>
                  <a:gd name="connsiteX19" fmla="*/ 46159 w 597701"/>
                  <a:gd name="connsiteY19" fmla="*/ 191442 h 596665"/>
                  <a:gd name="connsiteX20" fmla="*/ 46159 w 597701"/>
                  <a:gd name="connsiteY20" fmla="*/ 182377 h 596665"/>
                  <a:gd name="connsiteX21" fmla="*/ 211225 w 597701"/>
                  <a:gd name="connsiteY21" fmla="*/ 170344 h 596665"/>
                  <a:gd name="connsiteX22" fmla="*/ 211225 w 597701"/>
                  <a:gd name="connsiteY22" fmla="*/ 174948 h 596665"/>
                  <a:gd name="connsiteX23" fmla="*/ 213070 w 597701"/>
                  <a:gd name="connsiteY23" fmla="*/ 178631 h 596665"/>
                  <a:gd name="connsiteX24" fmla="*/ 222293 w 597701"/>
                  <a:gd name="connsiteY24" fmla="*/ 178631 h 596665"/>
                  <a:gd name="connsiteX25" fmla="*/ 222293 w 597701"/>
                  <a:gd name="connsiteY25" fmla="*/ 173107 h 596665"/>
                  <a:gd name="connsiteX26" fmla="*/ 258292 w 597701"/>
                  <a:gd name="connsiteY26" fmla="*/ 165699 h 596665"/>
                  <a:gd name="connsiteX27" fmla="*/ 262012 w 597701"/>
                  <a:gd name="connsiteY27" fmla="*/ 168473 h 596665"/>
                  <a:gd name="connsiteX28" fmla="*/ 261082 w 597701"/>
                  <a:gd name="connsiteY28" fmla="*/ 172172 h 596665"/>
                  <a:gd name="connsiteX29" fmla="*/ 255502 w 597701"/>
                  <a:gd name="connsiteY29" fmla="*/ 173096 h 596665"/>
                  <a:gd name="connsiteX30" fmla="*/ 255502 w 597701"/>
                  <a:gd name="connsiteY30" fmla="*/ 168473 h 596665"/>
                  <a:gd name="connsiteX31" fmla="*/ 199234 w 597701"/>
                  <a:gd name="connsiteY31" fmla="*/ 163898 h 596665"/>
                  <a:gd name="connsiteX32" fmla="*/ 199234 w 597701"/>
                  <a:gd name="connsiteY32" fmla="*/ 173107 h 596665"/>
                  <a:gd name="connsiteX33" fmla="*/ 204768 w 597701"/>
                  <a:gd name="connsiteY33" fmla="*/ 172186 h 596665"/>
                  <a:gd name="connsiteX34" fmla="*/ 208458 w 597701"/>
                  <a:gd name="connsiteY34" fmla="*/ 169423 h 596665"/>
                  <a:gd name="connsiteX35" fmla="*/ 208458 w 597701"/>
                  <a:gd name="connsiteY35" fmla="*/ 163898 h 596665"/>
                  <a:gd name="connsiteX36" fmla="*/ 185398 w 597701"/>
                  <a:gd name="connsiteY36" fmla="*/ 163898 h 596665"/>
                  <a:gd name="connsiteX37" fmla="*/ 178942 w 597701"/>
                  <a:gd name="connsiteY37" fmla="*/ 170344 h 596665"/>
                  <a:gd name="connsiteX38" fmla="*/ 178019 w 597701"/>
                  <a:gd name="connsiteY38" fmla="*/ 177711 h 596665"/>
                  <a:gd name="connsiteX39" fmla="*/ 182631 w 597701"/>
                  <a:gd name="connsiteY39" fmla="*/ 180473 h 596665"/>
                  <a:gd name="connsiteX40" fmla="*/ 193700 w 597701"/>
                  <a:gd name="connsiteY40" fmla="*/ 163898 h 596665"/>
                  <a:gd name="connsiteX41" fmla="*/ 216759 w 597701"/>
                  <a:gd name="connsiteY41" fmla="*/ 162978 h 596665"/>
                  <a:gd name="connsiteX42" fmla="*/ 213992 w 597701"/>
                  <a:gd name="connsiteY42" fmla="*/ 165740 h 596665"/>
                  <a:gd name="connsiteX43" fmla="*/ 217681 w 597701"/>
                  <a:gd name="connsiteY43" fmla="*/ 168502 h 596665"/>
                  <a:gd name="connsiteX44" fmla="*/ 220449 w 597701"/>
                  <a:gd name="connsiteY44" fmla="*/ 165740 h 596665"/>
                  <a:gd name="connsiteX45" fmla="*/ 275804 w 597701"/>
                  <a:gd name="connsiteY45" fmla="*/ 161113 h 596665"/>
                  <a:gd name="connsiteX46" fmla="*/ 279486 w 597701"/>
                  <a:gd name="connsiteY46" fmla="*/ 161113 h 596665"/>
                  <a:gd name="connsiteX47" fmla="*/ 283168 w 597701"/>
                  <a:gd name="connsiteY47" fmla="*/ 162037 h 596665"/>
                  <a:gd name="connsiteX48" fmla="*/ 281327 w 597701"/>
                  <a:gd name="connsiteY48" fmla="*/ 165736 h 596665"/>
                  <a:gd name="connsiteX49" fmla="*/ 277645 w 597701"/>
                  <a:gd name="connsiteY49" fmla="*/ 165736 h 596665"/>
                  <a:gd name="connsiteX50" fmla="*/ 276724 w 597701"/>
                  <a:gd name="connsiteY50" fmla="*/ 169435 h 596665"/>
                  <a:gd name="connsiteX51" fmla="*/ 273963 w 597701"/>
                  <a:gd name="connsiteY51" fmla="*/ 171284 h 596665"/>
                  <a:gd name="connsiteX52" fmla="*/ 268439 w 597701"/>
                  <a:gd name="connsiteY52" fmla="*/ 172209 h 596665"/>
                  <a:gd name="connsiteX53" fmla="*/ 268439 w 597701"/>
                  <a:gd name="connsiteY53" fmla="*/ 169435 h 596665"/>
                  <a:gd name="connsiteX54" fmla="*/ 266598 w 597701"/>
                  <a:gd name="connsiteY54" fmla="*/ 169435 h 596665"/>
                  <a:gd name="connsiteX55" fmla="*/ 266598 w 597701"/>
                  <a:gd name="connsiteY55" fmla="*/ 165736 h 596665"/>
                  <a:gd name="connsiteX56" fmla="*/ 274883 w 597701"/>
                  <a:gd name="connsiteY56" fmla="*/ 165736 h 596665"/>
                  <a:gd name="connsiteX57" fmla="*/ 203846 w 597701"/>
                  <a:gd name="connsiteY57" fmla="*/ 155611 h 596665"/>
                  <a:gd name="connsiteX58" fmla="*/ 203846 w 597701"/>
                  <a:gd name="connsiteY58" fmla="*/ 162057 h 596665"/>
                  <a:gd name="connsiteX59" fmla="*/ 209380 w 597701"/>
                  <a:gd name="connsiteY59" fmla="*/ 160215 h 596665"/>
                  <a:gd name="connsiteX60" fmla="*/ 188165 w 597701"/>
                  <a:gd name="connsiteY60" fmla="*/ 152849 h 596665"/>
                  <a:gd name="connsiteX61" fmla="*/ 179864 w 597701"/>
                  <a:gd name="connsiteY61" fmla="*/ 156532 h 596665"/>
                  <a:gd name="connsiteX62" fmla="*/ 178942 w 597701"/>
                  <a:gd name="connsiteY62" fmla="*/ 160215 h 596665"/>
                  <a:gd name="connsiteX63" fmla="*/ 184476 w 597701"/>
                  <a:gd name="connsiteY63" fmla="*/ 162057 h 596665"/>
                  <a:gd name="connsiteX64" fmla="*/ 201079 w 597701"/>
                  <a:gd name="connsiteY64" fmla="*/ 162057 h 596665"/>
                  <a:gd name="connsiteX65" fmla="*/ 201079 w 597701"/>
                  <a:gd name="connsiteY65" fmla="*/ 156532 h 596665"/>
                  <a:gd name="connsiteX66" fmla="*/ 199234 w 597701"/>
                  <a:gd name="connsiteY66" fmla="*/ 156532 h 596665"/>
                  <a:gd name="connsiteX67" fmla="*/ 199234 w 597701"/>
                  <a:gd name="connsiteY67" fmla="*/ 152849 h 596665"/>
                  <a:gd name="connsiteX68" fmla="*/ 170640 w 597701"/>
                  <a:gd name="connsiteY68" fmla="*/ 132592 h 596665"/>
                  <a:gd name="connsiteX69" fmla="*/ 163261 w 597701"/>
                  <a:gd name="connsiteY69" fmla="*/ 135354 h 596665"/>
                  <a:gd name="connsiteX70" fmla="*/ 167873 w 597701"/>
                  <a:gd name="connsiteY70" fmla="*/ 144562 h 596665"/>
                  <a:gd name="connsiteX71" fmla="*/ 174330 w 597701"/>
                  <a:gd name="connsiteY71" fmla="*/ 142721 h 596665"/>
                  <a:gd name="connsiteX72" fmla="*/ 177097 w 597701"/>
                  <a:gd name="connsiteY72" fmla="*/ 133513 h 596665"/>
                  <a:gd name="connsiteX73" fmla="*/ 423392 w 597701"/>
                  <a:gd name="connsiteY73" fmla="*/ 127973 h 596665"/>
                  <a:gd name="connsiteX74" fmla="*/ 428895 w 597701"/>
                  <a:gd name="connsiteY74" fmla="*/ 130734 h 596665"/>
                  <a:gd name="connsiteX75" fmla="*/ 427978 w 597701"/>
                  <a:gd name="connsiteY75" fmla="*/ 136258 h 596665"/>
                  <a:gd name="connsiteX76" fmla="*/ 416971 w 597701"/>
                  <a:gd name="connsiteY76" fmla="*/ 144543 h 596665"/>
                  <a:gd name="connsiteX77" fmla="*/ 410550 w 597701"/>
                  <a:gd name="connsiteY77" fmla="*/ 144543 h 596665"/>
                  <a:gd name="connsiteX78" fmla="*/ 410550 w 597701"/>
                  <a:gd name="connsiteY78" fmla="*/ 139019 h 596665"/>
                  <a:gd name="connsiteX79" fmla="*/ 416054 w 597701"/>
                  <a:gd name="connsiteY79" fmla="*/ 129814 h 596665"/>
                  <a:gd name="connsiteX80" fmla="*/ 437185 w 597701"/>
                  <a:gd name="connsiteY80" fmla="*/ 115989 h 596665"/>
                  <a:gd name="connsiteX81" fmla="*/ 439029 w 597701"/>
                  <a:gd name="connsiteY81" fmla="*/ 127047 h 596665"/>
                  <a:gd name="connsiteX82" fmla="*/ 443640 w 597701"/>
                  <a:gd name="connsiteY82" fmla="*/ 134418 h 596665"/>
                  <a:gd name="connsiteX83" fmla="*/ 447329 w 597701"/>
                  <a:gd name="connsiteY83" fmla="*/ 138104 h 596665"/>
                  <a:gd name="connsiteX84" fmla="*/ 452862 w 597701"/>
                  <a:gd name="connsiteY84" fmla="*/ 140869 h 596665"/>
                  <a:gd name="connsiteX85" fmla="*/ 447329 w 597701"/>
                  <a:gd name="connsiteY85" fmla="*/ 147319 h 596665"/>
                  <a:gd name="connsiteX86" fmla="*/ 437185 w 597701"/>
                  <a:gd name="connsiteY86" fmla="*/ 148241 h 596665"/>
                  <a:gd name="connsiteX87" fmla="*/ 428885 w 597701"/>
                  <a:gd name="connsiteY87" fmla="*/ 148241 h 596665"/>
                  <a:gd name="connsiteX88" fmla="*/ 429807 w 597701"/>
                  <a:gd name="connsiteY88" fmla="*/ 139026 h 596665"/>
                  <a:gd name="connsiteX89" fmla="*/ 436263 w 597701"/>
                  <a:gd name="connsiteY89" fmla="*/ 137183 h 596665"/>
                  <a:gd name="connsiteX90" fmla="*/ 435340 w 597701"/>
                  <a:gd name="connsiteY90" fmla="*/ 132575 h 596665"/>
                  <a:gd name="connsiteX91" fmla="*/ 429807 w 597701"/>
                  <a:gd name="connsiteY91" fmla="*/ 128890 h 596665"/>
                  <a:gd name="connsiteX92" fmla="*/ 425196 w 597701"/>
                  <a:gd name="connsiteY92" fmla="*/ 126125 h 596665"/>
                  <a:gd name="connsiteX93" fmla="*/ 425196 w 597701"/>
                  <a:gd name="connsiteY93" fmla="*/ 121518 h 596665"/>
                  <a:gd name="connsiteX94" fmla="*/ 427963 w 597701"/>
                  <a:gd name="connsiteY94" fmla="*/ 117832 h 596665"/>
                  <a:gd name="connsiteX95" fmla="*/ 498084 w 597701"/>
                  <a:gd name="connsiteY95" fmla="*/ 110493 h 596665"/>
                  <a:gd name="connsiteX96" fmla="*/ 498084 w 597701"/>
                  <a:gd name="connsiteY96" fmla="*/ 124305 h 596665"/>
                  <a:gd name="connsiteX97" fmla="*/ 487016 w 597701"/>
                  <a:gd name="connsiteY97" fmla="*/ 129830 h 596665"/>
                  <a:gd name="connsiteX98" fmla="*/ 487938 w 597701"/>
                  <a:gd name="connsiteY98" fmla="*/ 133513 h 596665"/>
                  <a:gd name="connsiteX99" fmla="*/ 506386 w 597701"/>
                  <a:gd name="connsiteY99" fmla="*/ 134434 h 596665"/>
                  <a:gd name="connsiteX100" fmla="*/ 511920 w 597701"/>
                  <a:gd name="connsiteY100" fmla="*/ 126147 h 596665"/>
                  <a:gd name="connsiteX101" fmla="*/ 498084 w 597701"/>
                  <a:gd name="connsiteY101" fmla="*/ 110493 h 596665"/>
                  <a:gd name="connsiteX102" fmla="*/ 154037 w 597701"/>
                  <a:gd name="connsiteY102" fmla="*/ 103127 h 596665"/>
                  <a:gd name="connsiteX103" fmla="*/ 147581 w 597701"/>
                  <a:gd name="connsiteY103" fmla="*/ 104048 h 596665"/>
                  <a:gd name="connsiteX104" fmla="*/ 137435 w 597701"/>
                  <a:gd name="connsiteY104" fmla="*/ 106810 h 596665"/>
                  <a:gd name="connsiteX105" fmla="*/ 140202 w 597701"/>
                  <a:gd name="connsiteY105" fmla="*/ 109572 h 596665"/>
                  <a:gd name="connsiteX106" fmla="*/ 154037 w 597701"/>
                  <a:gd name="connsiteY106" fmla="*/ 109572 h 596665"/>
                  <a:gd name="connsiteX107" fmla="*/ 154037 w 597701"/>
                  <a:gd name="connsiteY107" fmla="*/ 103127 h 596665"/>
                  <a:gd name="connsiteX108" fmla="*/ 143891 w 597701"/>
                  <a:gd name="connsiteY108" fmla="*/ 88395 h 596665"/>
                  <a:gd name="connsiteX109" fmla="*/ 143891 w 597701"/>
                  <a:gd name="connsiteY109" fmla="*/ 90236 h 596665"/>
                  <a:gd name="connsiteX110" fmla="*/ 137435 w 597701"/>
                  <a:gd name="connsiteY110" fmla="*/ 90236 h 596665"/>
                  <a:gd name="connsiteX111" fmla="*/ 137435 w 597701"/>
                  <a:gd name="connsiteY111" fmla="*/ 91157 h 596665"/>
                  <a:gd name="connsiteX112" fmla="*/ 137435 w 597701"/>
                  <a:gd name="connsiteY112" fmla="*/ 96682 h 596665"/>
                  <a:gd name="connsiteX113" fmla="*/ 151270 w 597701"/>
                  <a:gd name="connsiteY113" fmla="*/ 96682 h 596665"/>
                  <a:gd name="connsiteX114" fmla="*/ 154037 w 597701"/>
                  <a:gd name="connsiteY114" fmla="*/ 92998 h 596665"/>
                  <a:gd name="connsiteX115" fmla="*/ 154037 w 597701"/>
                  <a:gd name="connsiteY115" fmla="*/ 88395 h 596665"/>
                  <a:gd name="connsiteX116" fmla="*/ 298851 w 597701"/>
                  <a:gd name="connsiteY116" fmla="*/ 24861 h 596665"/>
                  <a:gd name="connsiteX117" fmla="*/ 137435 w 597701"/>
                  <a:gd name="connsiteY117" fmla="*/ 77345 h 596665"/>
                  <a:gd name="connsiteX118" fmla="*/ 151270 w 597701"/>
                  <a:gd name="connsiteY118" fmla="*/ 76424 h 596665"/>
                  <a:gd name="connsiteX119" fmla="*/ 157727 w 597701"/>
                  <a:gd name="connsiteY119" fmla="*/ 80108 h 596665"/>
                  <a:gd name="connsiteX120" fmla="*/ 169718 w 597701"/>
                  <a:gd name="connsiteY120" fmla="*/ 82870 h 596665"/>
                  <a:gd name="connsiteX121" fmla="*/ 170640 w 597701"/>
                  <a:gd name="connsiteY121" fmla="*/ 87474 h 596665"/>
                  <a:gd name="connsiteX122" fmla="*/ 189088 w 597701"/>
                  <a:gd name="connsiteY122" fmla="*/ 88395 h 596665"/>
                  <a:gd name="connsiteX123" fmla="*/ 186321 w 597701"/>
                  <a:gd name="connsiteY123" fmla="*/ 81949 h 596665"/>
                  <a:gd name="connsiteX124" fmla="*/ 169718 w 597701"/>
                  <a:gd name="connsiteY124" fmla="*/ 81949 h 596665"/>
                  <a:gd name="connsiteX125" fmla="*/ 173407 w 597701"/>
                  <a:gd name="connsiteY125" fmla="*/ 78266 h 596665"/>
                  <a:gd name="connsiteX126" fmla="*/ 172485 w 597701"/>
                  <a:gd name="connsiteY126" fmla="*/ 73662 h 596665"/>
                  <a:gd name="connsiteX127" fmla="*/ 157727 w 597701"/>
                  <a:gd name="connsiteY127" fmla="*/ 73662 h 596665"/>
                  <a:gd name="connsiteX128" fmla="*/ 173407 w 597701"/>
                  <a:gd name="connsiteY128" fmla="*/ 61692 h 596665"/>
                  <a:gd name="connsiteX129" fmla="*/ 189088 w 597701"/>
                  <a:gd name="connsiteY129" fmla="*/ 61692 h 596665"/>
                  <a:gd name="connsiteX130" fmla="*/ 196467 w 597701"/>
                  <a:gd name="connsiteY130" fmla="*/ 71821 h 596665"/>
                  <a:gd name="connsiteX131" fmla="*/ 208458 w 597701"/>
                  <a:gd name="connsiteY131" fmla="*/ 72741 h 596665"/>
                  <a:gd name="connsiteX132" fmla="*/ 215837 w 597701"/>
                  <a:gd name="connsiteY132" fmla="*/ 65375 h 596665"/>
                  <a:gd name="connsiteX133" fmla="*/ 221371 w 597701"/>
                  <a:gd name="connsiteY133" fmla="*/ 68137 h 596665"/>
                  <a:gd name="connsiteX134" fmla="*/ 211225 w 597701"/>
                  <a:gd name="connsiteY134" fmla="*/ 78266 h 596665"/>
                  <a:gd name="connsiteX135" fmla="*/ 198312 w 597701"/>
                  <a:gd name="connsiteY135" fmla="*/ 78266 h 596665"/>
                  <a:gd name="connsiteX136" fmla="*/ 199234 w 597701"/>
                  <a:gd name="connsiteY136" fmla="*/ 87474 h 596665"/>
                  <a:gd name="connsiteX137" fmla="*/ 215837 w 597701"/>
                  <a:gd name="connsiteY137" fmla="*/ 87474 h 596665"/>
                  <a:gd name="connsiteX138" fmla="*/ 217681 w 597701"/>
                  <a:gd name="connsiteY138" fmla="*/ 82870 h 596665"/>
                  <a:gd name="connsiteX139" fmla="*/ 229672 w 597701"/>
                  <a:gd name="connsiteY139" fmla="*/ 81949 h 596665"/>
                  <a:gd name="connsiteX140" fmla="*/ 230595 w 597701"/>
                  <a:gd name="connsiteY140" fmla="*/ 75504 h 596665"/>
                  <a:gd name="connsiteX141" fmla="*/ 224138 w 597701"/>
                  <a:gd name="connsiteY141" fmla="*/ 73662 h 596665"/>
                  <a:gd name="connsiteX142" fmla="*/ 225983 w 597701"/>
                  <a:gd name="connsiteY142" fmla="*/ 68137 h 596665"/>
                  <a:gd name="connsiteX143" fmla="*/ 231517 w 597701"/>
                  <a:gd name="connsiteY143" fmla="*/ 66296 h 596665"/>
                  <a:gd name="connsiteX144" fmla="*/ 249965 w 597701"/>
                  <a:gd name="connsiteY144" fmla="*/ 67217 h 596665"/>
                  <a:gd name="connsiteX145" fmla="*/ 239819 w 597701"/>
                  <a:gd name="connsiteY145" fmla="*/ 76424 h 596665"/>
                  <a:gd name="connsiteX146" fmla="*/ 241663 w 597701"/>
                  <a:gd name="connsiteY146" fmla="*/ 82870 h 596665"/>
                  <a:gd name="connsiteX147" fmla="*/ 251809 w 597701"/>
                  <a:gd name="connsiteY147" fmla="*/ 84711 h 596665"/>
                  <a:gd name="connsiteX148" fmla="*/ 250887 w 597701"/>
                  <a:gd name="connsiteY148" fmla="*/ 71821 h 596665"/>
                  <a:gd name="connsiteX149" fmla="*/ 261033 w 597701"/>
                  <a:gd name="connsiteY149" fmla="*/ 67217 h 596665"/>
                  <a:gd name="connsiteX150" fmla="*/ 279481 w 597701"/>
                  <a:gd name="connsiteY150" fmla="*/ 64454 h 596665"/>
                  <a:gd name="connsiteX151" fmla="*/ 304385 w 597701"/>
                  <a:gd name="connsiteY151" fmla="*/ 76424 h 596665"/>
                  <a:gd name="connsiteX152" fmla="*/ 304385 w 597701"/>
                  <a:gd name="connsiteY152" fmla="*/ 85632 h 596665"/>
                  <a:gd name="connsiteX153" fmla="*/ 312686 w 597701"/>
                  <a:gd name="connsiteY153" fmla="*/ 88395 h 596665"/>
                  <a:gd name="connsiteX154" fmla="*/ 308997 w 597701"/>
                  <a:gd name="connsiteY154" fmla="*/ 95761 h 596665"/>
                  <a:gd name="connsiteX155" fmla="*/ 297006 w 597701"/>
                  <a:gd name="connsiteY155" fmla="*/ 95761 h 596665"/>
                  <a:gd name="connsiteX156" fmla="*/ 294239 w 597701"/>
                  <a:gd name="connsiteY156" fmla="*/ 104969 h 596665"/>
                  <a:gd name="connsiteX157" fmla="*/ 267490 w 597701"/>
                  <a:gd name="connsiteY157" fmla="*/ 98523 h 596665"/>
                  <a:gd name="connsiteX158" fmla="*/ 287782 w 597701"/>
                  <a:gd name="connsiteY158" fmla="*/ 87474 h 596665"/>
                  <a:gd name="connsiteX159" fmla="*/ 280403 w 597701"/>
                  <a:gd name="connsiteY159" fmla="*/ 81028 h 596665"/>
                  <a:gd name="connsiteX160" fmla="*/ 261956 w 597701"/>
                  <a:gd name="connsiteY160" fmla="*/ 82870 h 596665"/>
                  <a:gd name="connsiteX161" fmla="*/ 261033 w 597701"/>
                  <a:gd name="connsiteY161" fmla="*/ 84711 h 596665"/>
                  <a:gd name="connsiteX162" fmla="*/ 260111 w 597701"/>
                  <a:gd name="connsiteY162" fmla="*/ 84711 h 596665"/>
                  <a:gd name="connsiteX163" fmla="*/ 255499 w 597701"/>
                  <a:gd name="connsiteY163" fmla="*/ 90236 h 596665"/>
                  <a:gd name="connsiteX164" fmla="*/ 246275 w 597701"/>
                  <a:gd name="connsiteY164" fmla="*/ 91157 h 596665"/>
                  <a:gd name="connsiteX165" fmla="*/ 247198 w 597701"/>
                  <a:gd name="connsiteY165" fmla="*/ 94840 h 596665"/>
                  <a:gd name="connsiteX166" fmla="*/ 249965 w 597701"/>
                  <a:gd name="connsiteY166" fmla="*/ 96682 h 596665"/>
                  <a:gd name="connsiteX167" fmla="*/ 249965 w 597701"/>
                  <a:gd name="connsiteY167" fmla="*/ 97602 h 596665"/>
                  <a:gd name="connsiteX168" fmla="*/ 243508 w 597701"/>
                  <a:gd name="connsiteY168" fmla="*/ 98523 h 596665"/>
                  <a:gd name="connsiteX169" fmla="*/ 242586 w 597701"/>
                  <a:gd name="connsiteY169" fmla="*/ 103127 h 596665"/>
                  <a:gd name="connsiteX170" fmla="*/ 236129 w 597701"/>
                  <a:gd name="connsiteY170" fmla="*/ 103127 h 596665"/>
                  <a:gd name="connsiteX171" fmla="*/ 234284 w 597701"/>
                  <a:gd name="connsiteY171" fmla="*/ 94840 h 596665"/>
                  <a:gd name="connsiteX172" fmla="*/ 222293 w 597701"/>
                  <a:gd name="connsiteY172" fmla="*/ 98523 h 596665"/>
                  <a:gd name="connsiteX173" fmla="*/ 198312 w 597701"/>
                  <a:gd name="connsiteY173" fmla="*/ 113256 h 596665"/>
                  <a:gd name="connsiteX174" fmla="*/ 201079 w 597701"/>
                  <a:gd name="connsiteY174" fmla="*/ 123384 h 596665"/>
                  <a:gd name="connsiteX175" fmla="*/ 207535 w 597701"/>
                  <a:gd name="connsiteY175" fmla="*/ 127988 h 596665"/>
                  <a:gd name="connsiteX176" fmla="*/ 221371 w 597701"/>
                  <a:gd name="connsiteY176" fmla="*/ 129830 h 596665"/>
                  <a:gd name="connsiteX177" fmla="*/ 221371 w 597701"/>
                  <a:gd name="connsiteY177" fmla="*/ 145483 h 596665"/>
                  <a:gd name="connsiteX178" fmla="*/ 227828 w 597701"/>
                  <a:gd name="connsiteY178" fmla="*/ 143641 h 596665"/>
                  <a:gd name="connsiteX179" fmla="*/ 233362 w 597701"/>
                  <a:gd name="connsiteY179" fmla="*/ 131671 h 596665"/>
                  <a:gd name="connsiteX180" fmla="*/ 248120 w 597701"/>
                  <a:gd name="connsiteY180" fmla="*/ 127067 h 596665"/>
                  <a:gd name="connsiteX181" fmla="*/ 248120 w 597701"/>
                  <a:gd name="connsiteY181" fmla="*/ 108652 h 596665"/>
                  <a:gd name="connsiteX182" fmla="*/ 256421 w 597701"/>
                  <a:gd name="connsiteY182" fmla="*/ 102206 h 596665"/>
                  <a:gd name="connsiteX183" fmla="*/ 275791 w 597701"/>
                  <a:gd name="connsiteY183" fmla="*/ 106810 h 596665"/>
                  <a:gd name="connsiteX184" fmla="*/ 274869 w 597701"/>
                  <a:gd name="connsiteY184" fmla="*/ 119701 h 596665"/>
                  <a:gd name="connsiteX185" fmla="*/ 279481 w 597701"/>
                  <a:gd name="connsiteY185" fmla="*/ 119701 h 596665"/>
                  <a:gd name="connsiteX186" fmla="*/ 294239 w 597701"/>
                  <a:gd name="connsiteY186" fmla="*/ 112335 h 596665"/>
                  <a:gd name="connsiteX187" fmla="*/ 295161 w 597701"/>
                  <a:gd name="connsiteY187" fmla="*/ 128909 h 596665"/>
                  <a:gd name="connsiteX188" fmla="*/ 305307 w 597701"/>
                  <a:gd name="connsiteY188" fmla="*/ 135354 h 596665"/>
                  <a:gd name="connsiteX189" fmla="*/ 305307 w 597701"/>
                  <a:gd name="connsiteY189" fmla="*/ 144562 h 596665"/>
                  <a:gd name="connsiteX190" fmla="*/ 295161 w 597701"/>
                  <a:gd name="connsiteY190" fmla="*/ 148245 h 596665"/>
                  <a:gd name="connsiteX191" fmla="*/ 295161 w 597701"/>
                  <a:gd name="connsiteY191" fmla="*/ 151008 h 596665"/>
                  <a:gd name="connsiteX192" fmla="*/ 307152 w 597701"/>
                  <a:gd name="connsiteY192" fmla="*/ 156532 h 596665"/>
                  <a:gd name="connsiteX193" fmla="*/ 307152 w 597701"/>
                  <a:gd name="connsiteY193" fmla="*/ 162978 h 596665"/>
                  <a:gd name="connsiteX194" fmla="*/ 303463 w 597701"/>
                  <a:gd name="connsiteY194" fmla="*/ 163898 h 596665"/>
                  <a:gd name="connsiteX195" fmla="*/ 303463 w 597701"/>
                  <a:gd name="connsiteY195" fmla="*/ 162978 h 596665"/>
                  <a:gd name="connsiteX196" fmla="*/ 288705 w 597701"/>
                  <a:gd name="connsiteY196" fmla="*/ 158374 h 596665"/>
                  <a:gd name="connsiteX197" fmla="*/ 287782 w 597701"/>
                  <a:gd name="connsiteY197" fmla="*/ 153770 h 596665"/>
                  <a:gd name="connsiteX198" fmla="*/ 292394 w 597701"/>
                  <a:gd name="connsiteY198" fmla="*/ 151008 h 596665"/>
                  <a:gd name="connsiteX199" fmla="*/ 292394 w 597701"/>
                  <a:gd name="connsiteY199" fmla="*/ 146404 h 596665"/>
                  <a:gd name="connsiteX200" fmla="*/ 287782 w 597701"/>
                  <a:gd name="connsiteY200" fmla="*/ 145483 h 596665"/>
                  <a:gd name="connsiteX201" fmla="*/ 285937 w 597701"/>
                  <a:gd name="connsiteY201" fmla="*/ 149166 h 596665"/>
                  <a:gd name="connsiteX202" fmla="*/ 277636 w 597701"/>
                  <a:gd name="connsiteY202" fmla="*/ 150087 h 596665"/>
                  <a:gd name="connsiteX203" fmla="*/ 276714 w 597701"/>
                  <a:gd name="connsiteY203" fmla="*/ 150087 h 596665"/>
                  <a:gd name="connsiteX204" fmla="*/ 276714 w 597701"/>
                  <a:gd name="connsiteY204" fmla="*/ 151008 h 596665"/>
                  <a:gd name="connsiteX205" fmla="*/ 273947 w 597701"/>
                  <a:gd name="connsiteY205" fmla="*/ 151008 h 596665"/>
                  <a:gd name="connsiteX206" fmla="*/ 272102 w 597701"/>
                  <a:gd name="connsiteY206" fmla="*/ 146404 h 596665"/>
                  <a:gd name="connsiteX207" fmla="*/ 269335 w 597701"/>
                  <a:gd name="connsiteY207" fmla="*/ 144562 h 596665"/>
                  <a:gd name="connsiteX208" fmla="*/ 262878 w 597701"/>
                  <a:gd name="connsiteY208" fmla="*/ 144562 h 596665"/>
                  <a:gd name="connsiteX209" fmla="*/ 260111 w 597701"/>
                  <a:gd name="connsiteY209" fmla="*/ 147324 h 596665"/>
                  <a:gd name="connsiteX210" fmla="*/ 260111 w 597701"/>
                  <a:gd name="connsiteY210" fmla="*/ 151928 h 596665"/>
                  <a:gd name="connsiteX211" fmla="*/ 265645 w 597701"/>
                  <a:gd name="connsiteY211" fmla="*/ 153770 h 596665"/>
                  <a:gd name="connsiteX212" fmla="*/ 270257 w 597701"/>
                  <a:gd name="connsiteY212" fmla="*/ 154691 h 596665"/>
                  <a:gd name="connsiteX213" fmla="*/ 269335 w 597701"/>
                  <a:gd name="connsiteY213" fmla="*/ 154691 h 596665"/>
                  <a:gd name="connsiteX214" fmla="*/ 264723 w 597701"/>
                  <a:gd name="connsiteY214" fmla="*/ 160215 h 596665"/>
                  <a:gd name="connsiteX215" fmla="*/ 262878 w 597701"/>
                  <a:gd name="connsiteY215" fmla="*/ 157453 h 596665"/>
                  <a:gd name="connsiteX216" fmla="*/ 258266 w 597701"/>
                  <a:gd name="connsiteY216" fmla="*/ 156532 h 596665"/>
                  <a:gd name="connsiteX217" fmla="*/ 246275 w 597701"/>
                  <a:gd name="connsiteY217" fmla="*/ 167582 h 596665"/>
                  <a:gd name="connsiteX218" fmla="*/ 248120 w 597701"/>
                  <a:gd name="connsiteY218" fmla="*/ 169423 h 596665"/>
                  <a:gd name="connsiteX219" fmla="*/ 229672 w 597701"/>
                  <a:gd name="connsiteY219" fmla="*/ 178631 h 596665"/>
                  <a:gd name="connsiteX220" fmla="*/ 213070 w 597701"/>
                  <a:gd name="connsiteY220" fmla="*/ 197047 h 596665"/>
                  <a:gd name="connsiteX221" fmla="*/ 212147 w 597701"/>
                  <a:gd name="connsiteY221" fmla="*/ 204413 h 596665"/>
                  <a:gd name="connsiteX222" fmla="*/ 194622 w 597701"/>
                  <a:gd name="connsiteY222" fmla="*/ 215463 h 596665"/>
                  <a:gd name="connsiteX223" fmla="*/ 186321 w 597701"/>
                  <a:gd name="connsiteY223" fmla="*/ 223750 h 596665"/>
                  <a:gd name="connsiteX224" fmla="*/ 187243 w 597701"/>
                  <a:gd name="connsiteY224" fmla="*/ 240324 h 596665"/>
                  <a:gd name="connsiteX225" fmla="*/ 176174 w 597701"/>
                  <a:gd name="connsiteY225" fmla="*/ 235720 h 596665"/>
                  <a:gd name="connsiteX226" fmla="*/ 176174 w 597701"/>
                  <a:gd name="connsiteY226" fmla="*/ 225591 h 596665"/>
                  <a:gd name="connsiteX227" fmla="*/ 143891 w 597701"/>
                  <a:gd name="connsiteY227" fmla="*/ 225591 h 596665"/>
                  <a:gd name="connsiteX228" fmla="*/ 126366 w 597701"/>
                  <a:gd name="connsiteY228" fmla="*/ 233878 h 596665"/>
                  <a:gd name="connsiteX229" fmla="*/ 119909 w 597701"/>
                  <a:gd name="connsiteY229" fmla="*/ 247690 h 596665"/>
                  <a:gd name="connsiteX230" fmla="*/ 116220 w 597701"/>
                  <a:gd name="connsiteY230" fmla="*/ 257818 h 596665"/>
                  <a:gd name="connsiteX231" fmla="*/ 121754 w 597701"/>
                  <a:gd name="connsiteY231" fmla="*/ 267947 h 596665"/>
                  <a:gd name="connsiteX232" fmla="*/ 134667 w 597701"/>
                  <a:gd name="connsiteY232" fmla="*/ 269789 h 596665"/>
                  <a:gd name="connsiteX233" fmla="*/ 155882 w 597701"/>
                  <a:gd name="connsiteY233" fmla="*/ 255977 h 596665"/>
                  <a:gd name="connsiteX234" fmla="*/ 157727 w 597701"/>
                  <a:gd name="connsiteY234" fmla="*/ 262422 h 596665"/>
                  <a:gd name="connsiteX235" fmla="*/ 151270 w 597701"/>
                  <a:gd name="connsiteY235" fmla="*/ 275313 h 596665"/>
                  <a:gd name="connsiteX236" fmla="*/ 166951 w 597701"/>
                  <a:gd name="connsiteY236" fmla="*/ 278076 h 596665"/>
                  <a:gd name="connsiteX237" fmla="*/ 168795 w 597701"/>
                  <a:gd name="connsiteY237" fmla="*/ 302016 h 596665"/>
                  <a:gd name="connsiteX238" fmla="*/ 190010 w 597701"/>
                  <a:gd name="connsiteY238" fmla="*/ 305699 h 596665"/>
                  <a:gd name="connsiteX239" fmla="*/ 203846 w 597701"/>
                  <a:gd name="connsiteY239" fmla="*/ 290046 h 596665"/>
                  <a:gd name="connsiteX240" fmla="*/ 221371 w 597701"/>
                  <a:gd name="connsiteY240" fmla="*/ 293729 h 596665"/>
                  <a:gd name="connsiteX241" fmla="*/ 226905 w 597701"/>
                  <a:gd name="connsiteY241" fmla="*/ 302016 h 596665"/>
                  <a:gd name="connsiteX242" fmla="*/ 243508 w 597701"/>
                  <a:gd name="connsiteY242" fmla="*/ 301095 h 596665"/>
                  <a:gd name="connsiteX243" fmla="*/ 243508 w 597701"/>
                  <a:gd name="connsiteY243" fmla="*/ 295570 h 596665"/>
                  <a:gd name="connsiteX244" fmla="*/ 252732 w 597701"/>
                  <a:gd name="connsiteY244" fmla="*/ 300174 h 596665"/>
                  <a:gd name="connsiteX245" fmla="*/ 262878 w 597701"/>
                  <a:gd name="connsiteY245" fmla="*/ 315828 h 596665"/>
                  <a:gd name="connsiteX246" fmla="*/ 280403 w 597701"/>
                  <a:gd name="connsiteY246" fmla="*/ 315828 h 596665"/>
                  <a:gd name="connsiteX247" fmla="*/ 285937 w 597701"/>
                  <a:gd name="connsiteY247" fmla="*/ 326877 h 596665"/>
                  <a:gd name="connsiteX248" fmla="*/ 286860 w 597701"/>
                  <a:gd name="connsiteY248" fmla="*/ 340689 h 596665"/>
                  <a:gd name="connsiteX249" fmla="*/ 306230 w 597701"/>
                  <a:gd name="connsiteY249" fmla="*/ 348055 h 596665"/>
                  <a:gd name="connsiteX250" fmla="*/ 330212 w 597701"/>
                  <a:gd name="connsiteY250" fmla="*/ 348055 h 596665"/>
                  <a:gd name="connsiteX251" fmla="*/ 337591 w 597701"/>
                  <a:gd name="connsiteY251" fmla="*/ 360025 h 596665"/>
                  <a:gd name="connsiteX252" fmla="*/ 348659 w 597701"/>
                  <a:gd name="connsiteY252" fmla="*/ 363708 h 596665"/>
                  <a:gd name="connsiteX253" fmla="*/ 345892 w 597701"/>
                  <a:gd name="connsiteY253" fmla="*/ 372916 h 596665"/>
                  <a:gd name="connsiteX254" fmla="*/ 334823 w 597701"/>
                  <a:gd name="connsiteY254" fmla="*/ 387648 h 596665"/>
                  <a:gd name="connsiteX255" fmla="*/ 331134 w 597701"/>
                  <a:gd name="connsiteY255" fmla="*/ 420796 h 596665"/>
                  <a:gd name="connsiteX256" fmla="*/ 320988 w 597701"/>
                  <a:gd name="connsiteY256" fmla="*/ 429083 h 596665"/>
                  <a:gd name="connsiteX257" fmla="*/ 305307 w 597701"/>
                  <a:gd name="connsiteY257" fmla="*/ 429083 h 596665"/>
                  <a:gd name="connsiteX258" fmla="*/ 299773 w 597701"/>
                  <a:gd name="connsiteY258" fmla="*/ 438291 h 596665"/>
                  <a:gd name="connsiteX259" fmla="*/ 303463 w 597701"/>
                  <a:gd name="connsiteY259" fmla="*/ 454865 h 596665"/>
                  <a:gd name="connsiteX260" fmla="*/ 285937 w 597701"/>
                  <a:gd name="connsiteY260" fmla="*/ 476964 h 596665"/>
                  <a:gd name="connsiteX261" fmla="*/ 281326 w 597701"/>
                  <a:gd name="connsiteY261" fmla="*/ 487092 h 596665"/>
                  <a:gd name="connsiteX262" fmla="*/ 264723 w 597701"/>
                  <a:gd name="connsiteY262" fmla="*/ 494459 h 596665"/>
                  <a:gd name="connsiteX263" fmla="*/ 253654 w 597701"/>
                  <a:gd name="connsiteY263" fmla="*/ 496300 h 596665"/>
                  <a:gd name="connsiteX264" fmla="*/ 253654 w 597701"/>
                  <a:gd name="connsiteY264" fmla="*/ 500904 h 596665"/>
                  <a:gd name="connsiteX265" fmla="*/ 261033 w 597701"/>
                  <a:gd name="connsiteY265" fmla="*/ 502746 h 596665"/>
                  <a:gd name="connsiteX266" fmla="*/ 260111 w 597701"/>
                  <a:gd name="connsiteY266" fmla="*/ 508270 h 596665"/>
                  <a:gd name="connsiteX267" fmla="*/ 253654 w 597701"/>
                  <a:gd name="connsiteY267" fmla="*/ 514716 h 596665"/>
                  <a:gd name="connsiteX268" fmla="*/ 257344 w 597701"/>
                  <a:gd name="connsiteY268" fmla="*/ 519320 h 596665"/>
                  <a:gd name="connsiteX269" fmla="*/ 265645 w 597701"/>
                  <a:gd name="connsiteY269" fmla="*/ 519320 h 596665"/>
                  <a:gd name="connsiteX270" fmla="*/ 264723 w 597701"/>
                  <a:gd name="connsiteY270" fmla="*/ 525765 h 596665"/>
                  <a:gd name="connsiteX271" fmla="*/ 262878 w 597701"/>
                  <a:gd name="connsiteY271" fmla="*/ 532211 h 596665"/>
                  <a:gd name="connsiteX272" fmla="*/ 261956 w 597701"/>
                  <a:gd name="connsiteY272" fmla="*/ 536815 h 596665"/>
                  <a:gd name="connsiteX273" fmla="*/ 273947 w 597701"/>
                  <a:gd name="connsiteY273" fmla="*/ 546943 h 596665"/>
                  <a:gd name="connsiteX274" fmla="*/ 273024 w 597701"/>
                  <a:gd name="connsiteY274" fmla="*/ 552468 h 596665"/>
                  <a:gd name="connsiteX275" fmla="*/ 256421 w 597701"/>
                  <a:gd name="connsiteY275" fmla="*/ 552468 h 596665"/>
                  <a:gd name="connsiteX276" fmla="*/ 239819 w 597701"/>
                  <a:gd name="connsiteY276" fmla="*/ 537735 h 596665"/>
                  <a:gd name="connsiteX277" fmla="*/ 227828 w 597701"/>
                  <a:gd name="connsiteY277" fmla="*/ 515637 h 596665"/>
                  <a:gd name="connsiteX278" fmla="*/ 228750 w 597701"/>
                  <a:gd name="connsiteY278" fmla="*/ 494459 h 596665"/>
                  <a:gd name="connsiteX279" fmla="*/ 219526 w 597701"/>
                  <a:gd name="connsiteY279" fmla="*/ 481568 h 596665"/>
                  <a:gd name="connsiteX280" fmla="*/ 223216 w 597701"/>
                  <a:gd name="connsiteY280" fmla="*/ 460390 h 596665"/>
                  <a:gd name="connsiteX281" fmla="*/ 217681 w 597701"/>
                  <a:gd name="connsiteY281" fmla="*/ 458548 h 596665"/>
                  <a:gd name="connsiteX282" fmla="*/ 217681 w 597701"/>
                  <a:gd name="connsiteY282" fmla="*/ 411589 h 596665"/>
                  <a:gd name="connsiteX283" fmla="*/ 201079 w 597701"/>
                  <a:gd name="connsiteY283" fmla="*/ 399618 h 596665"/>
                  <a:gd name="connsiteX284" fmla="*/ 192777 w 597701"/>
                  <a:gd name="connsiteY284" fmla="*/ 397777 h 596665"/>
                  <a:gd name="connsiteX285" fmla="*/ 190933 w 597701"/>
                  <a:gd name="connsiteY285" fmla="*/ 388569 h 596665"/>
                  <a:gd name="connsiteX286" fmla="*/ 169718 w 597701"/>
                  <a:gd name="connsiteY286" fmla="*/ 362787 h 596665"/>
                  <a:gd name="connsiteX287" fmla="*/ 172485 w 597701"/>
                  <a:gd name="connsiteY287" fmla="*/ 353579 h 596665"/>
                  <a:gd name="connsiteX288" fmla="*/ 172485 w 597701"/>
                  <a:gd name="connsiteY288" fmla="*/ 337926 h 596665"/>
                  <a:gd name="connsiteX289" fmla="*/ 187243 w 597701"/>
                  <a:gd name="connsiteY289" fmla="*/ 327798 h 596665"/>
                  <a:gd name="connsiteX290" fmla="*/ 185398 w 597701"/>
                  <a:gd name="connsiteY290" fmla="*/ 311224 h 596665"/>
                  <a:gd name="connsiteX291" fmla="*/ 164184 w 597701"/>
                  <a:gd name="connsiteY291" fmla="*/ 309382 h 596665"/>
                  <a:gd name="connsiteX292" fmla="*/ 147581 w 597701"/>
                  <a:gd name="connsiteY292" fmla="*/ 290966 h 596665"/>
                  <a:gd name="connsiteX293" fmla="*/ 136512 w 597701"/>
                  <a:gd name="connsiteY293" fmla="*/ 287283 h 596665"/>
                  <a:gd name="connsiteX294" fmla="*/ 128211 w 597701"/>
                  <a:gd name="connsiteY294" fmla="*/ 286363 h 596665"/>
                  <a:gd name="connsiteX295" fmla="*/ 129133 w 597701"/>
                  <a:gd name="connsiteY295" fmla="*/ 278996 h 596665"/>
                  <a:gd name="connsiteX296" fmla="*/ 119909 w 597701"/>
                  <a:gd name="connsiteY296" fmla="*/ 278076 h 596665"/>
                  <a:gd name="connsiteX297" fmla="*/ 119909 w 597701"/>
                  <a:gd name="connsiteY297" fmla="*/ 281759 h 596665"/>
                  <a:gd name="connsiteX298" fmla="*/ 95928 w 597701"/>
                  <a:gd name="connsiteY298" fmla="*/ 276234 h 596665"/>
                  <a:gd name="connsiteX299" fmla="*/ 86704 w 597701"/>
                  <a:gd name="connsiteY299" fmla="*/ 261502 h 596665"/>
                  <a:gd name="connsiteX300" fmla="*/ 90393 w 597701"/>
                  <a:gd name="connsiteY300" fmla="*/ 254135 h 596665"/>
                  <a:gd name="connsiteX301" fmla="*/ 74713 w 597701"/>
                  <a:gd name="connsiteY301" fmla="*/ 232037 h 596665"/>
                  <a:gd name="connsiteX302" fmla="*/ 72868 w 597701"/>
                  <a:gd name="connsiteY302" fmla="*/ 215463 h 596665"/>
                  <a:gd name="connsiteX303" fmla="*/ 66411 w 597701"/>
                  <a:gd name="connsiteY303" fmla="*/ 215463 h 596665"/>
                  <a:gd name="connsiteX304" fmla="*/ 68256 w 597701"/>
                  <a:gd name="connsiteY304" fmla="*/ 231116 h 596665"/>
                  <a:gd name="connsiteX305" fmla="*/ 79325 w 597701"/>
                  <a:gd name="connsiteY305" fmla="*/ 247690 h 596665"/>
                  <a:gd name="connsiteX306" fmla="*/ 77480 w 597701"/>
                  <a:gd name="connsiteY306" fmla="*/ 254135 h 596665"/>
                  <a:gd name="connsiteX307" fmla="*/ 69179 w 597701"/>
                  <a:gd name="connsiteY307" fmla="*/ 252294 h 596665"/>
                  <a:gd name="connsiteX308" fmla="*/ 58110 w 597701"/>
                  <a:gd name="connsiteY308" fmla="*/ 233878 h 596665"/>
                  <a:gd name="connsiteX309" fmla="*/ 58110 w 597701"/>
                  <a:gd name="connsiteY309" fmla="*/ 212700 h 596665"/>
                  <a:gd name="connsiteX310" fmla="*/ 46119 w 597701"/>
                  <a:gd name="connsiteY310" fmla="*/ 207176 h 596665"/>
                  <a:gd name="connsiteX311" fmla="*/ 46119 w 597701"/>
                  <a:gd name="connsiteY311" fmla="*/ 191522 h 596665"/>
                  <a:gd name="connsiteX312" fmla="*/ 46159 w 597701"/>
                  <a:gd name="connsiteY312" fmla="*/ 191442 h 596665"/>
                  <a:gd name="connsiteX313" fmla="*/ 46159 w 597701"/>
                  <a:gd name="connsiteY313" fmla="*/ 191590 h 596665"/>
                  <a:gd name="connsiteX314" fmla="*/ 54256 w 597701"/>
                  <a:gd name="connsiteY314" fmla="*/ 175277 h 596665"/>
                  <a:gd name="connsiteX315" fmla="*/ 56265 w 597701"/>
                  <a:gd name="connsiteY315" fmla="*/ 171265 h 596665"/>
                  <a:gd name="connsiteX316" fmla="*/ 67334 w 597701"/>
                  <a:gd name="connsiteY316" fmla="*/ 157453 h 596665"/>
                  <a:gd name="connsiteX317" fmla="*/ 67334 w 597701"/>
                  <a:gd name="connsiteY317" fmla="*/ 151928 h 596665"/>
                  <a:gd name="connsiteX318" fmla="*/ 56265 w 597701"/>
                  <a:gd name="connsiteY318" fmla="*/ 171265 h 596665"/>
                  <a:gd name="connsiteX319" fmla="*/ 46119 w 597701"/>
                  <a:gd name="connsiteY319" fmla="*/ 182315 h 596665"/>
                  <a:gd name="connsiteX320" fmla="*/ 46119 w 597701"/>
                  <a:gd name="connsiteY320" fmla="*/ 191522 h 596665"/>
                  <a:gd name="connsiteX321" fmla="*/ 24904 w 597701"/>
                  <a:gd name="connsiteY321" fmla="*/ 298333 h 596665"/>
                  <a:gd name="connsiteX322" fmla="*/ 298851 w 597701"/>
                  <a:gd name="connsiteY322" fmla="*/ 572725 h 596665"/>
                  <a:gd name="connsiteX323" fmla="*/ 511920 w 597701"/>
                  <a:gd name="connsiteY323" fmla="*/ 471439 h 596665"/>
                  <a:gd name="connsiteX324" fmla="*/ 502696 w 597701"/>
                  <a:gd name="connsiteY324" fmla="*/ 471439 h 596665"/>
                  <a:gd name="connsiteX325" fmla="*/ 502696 w 597701"/>
                  <a:gd name="connsiteY325" fmla="*/ 453024 h 596665"/>
                  <a:gd name="connsiteX326" fmla="*/ 492550 w 597701"/>
                  <a:gd name="connsiteY326" fmla="*/ 439212 h 596665"/>
                  <a:gd name="connsiteX327" fmla="*/ 492550 w 597701"/>
                  <a:gd name="connsiteY327" fmla="*/ 417113 h 596665"/>
                  <a:gd name="connsiteX328" fmla="*/ 484249 w 597701"/>
                  <a:gd name="connsiteY328" fmla="*/ 408826 h 596665"/>
                  <a:gd name="connsiteX329" fmla="*/ 483326 w 597701"/>
                  <a:gd name="connsiteY329" fmla="*/ 399618 h 596665"/>
                  <a:gd name="connsiteX330" fmla="*/ 493473 w 597701"/>
                  <a:gd name="connsiteY330" fmla="*/ 380282 h 596665"/>
                  <a:gd name="connsiteX331" fmla="*/ 474103 w 597701"/>
                  <a:gd name="connsiteY331" fmla="*/ 346213 h 596665"/>
                  <a:gd name="connsiteX332" fmla="*/ 476870 w 597701"/>
                  <a:gd name="connsiteY332" fmla="*/ 323194 h 596665"/>
                  <a:gd name="connsiteX333" fmla="*/ 459345 w 597701"/>
                  <a:gd name="connsiteY333" fmla="*/ 322273 h 596665"/>
                  <a:gd name="connsiteX334" fmla="*/ 452888 w 597701"/>
                  <a:gd name="connsiteY334" fmla="*/ 315828 h 596665"/>
                  <a:gd name="connsiteX335" fmla="*/ 441819 w 597701"/>
                  <a:gd name="connsiteY335" fmla="*/ 315828 h 596665"/>
                  <a:gd name="connsiteX336" fmla="*/ 435363 w 597701"/>
                  <a:gd name="connsiteY336" fmla="*/ 321352 h 596665"/>
                  <a:gd name="connsiteX337" fmla="*/ 415070 w 597701"/>
                  <a:gd name="connsiteY337" fmla="*/ 321352 h 596665"/>
                  <a:gd name="connsiteX338" fmla="*/ 414148 w 597701"/>
                  <a:gd name="connsiteY338" fmla="*/ 322273 h 596665"/>
                  <a:gd name="connsiteX339" fmla="*/ 403079 w 597701"/>
                  <a:gd name="connsiteY339" fmla="*/ 322273 h 596665"/>
                  <a:gd name="connsiteX340" fmla="*/ 376330 w 597701"/>
                  <a:gd name="connsiteY340" fmla="*/ 292808 h 596665"/>
                  <a:gd name="connsiteX341" fmla="*/ 377253 w 597701"/>
                  <a:gd name="connsiteY341" fmla="*/ 269789 h 596665"/>
                  <a:gd name="connsiteX342" fmla="*/ 380942 w 597701"/>
                  <a:gd name="connsiteY342" fmla="*/ 267947 h 596665"/>
                  <a:gd name="connsiteX343" fmla="*/ 382787 w 597701"/>
                  <a:gd name="connsiteY343" fmla="*/ 259660 h 596665"/>
                  <a:gd name="connsiteX344" fmla="*/ 376330 w 597701"/>
                  <a:gd name="connsiteY344" fmla="*/ 259660 h 596665"/>
                  <a:gd name="connsiteX345" fmla="*/ 374486 w 597701"/>
                  <a:gd name="connsiteY345" fmla="*/ 249531 h 596665"/>
                  <a:gd name="connsiteX346" fmla="*/ 404924 w 597701"/>
                  <a:gd name="connsiteY346" fmla="*/ 228354 h 596665"/>
                  <a:gd name="connsiteX347" fmla="*/ 404924 w 597701"/>
                  <a:gd name="connsiteY347" fmla="*/ 212700 h 596665"/>
                  <a:gd name="connsiteX348" fmla="*/ 419682 w 597701"/>
                  <a:gd name="connsiteY348" fmla="*/ 204413 h 596665"/>
                  <a:gd name="connsiteX349" fmla="*/ 425217 w 597701"/>
                  <a:gd name="connsiteY349" fmla="*/ 205334 h 596665"/>
                  <a:gd name="connsiteX350" fmla="*/ 437207 w 597701"/>
                  <a:gd name="connsiteY350" fmla="*/ 205334 h 596665"/>
                  <a:gd name="connsiteX351" fmla="*/ 447354 w 597701"/>
                  <a:gd name="connsiteY351" fmla="*/ 199809 h 596665"/>
                  <a:gd name="connsiteX352" fmla="*/ 477792 w 597701"/>
                  <a:gd name="connsiteY352" fmla="*/ 197047 h 596665"/>
                  <a:gd name="connsiteX353" fmla="*/ 477792 w 597701"/>
                  <a:gd name="connsiteY353" fmla="*/ 212700 h 596665"/>
                  <a:gd name="connsiteX354" fmla="*/ 501774 w 597701"/>
                  <a:gd name="connsiteY354" fmla="*/ 219146 h 596665"/>
                  <a:gd name="connsiteX355" fmla="*/ 507308 w 597701"/>
                  <a:gd name="connsiteY355" fmla="*/ 222829 h 596665"/>
                  <a:gd name="connsiteX356" fmla="*/ 511920 w 597701"/>
                  <a:gd name="connsiteY356" fmla="*/ 222829 h 596665"/>
                  <a:gd name="connsiteX357" fmla="*/ 511920 w 597701"/>
                  <a:gd name="connsiteY357" fmla="*/ 214542 h 596665"/>
                  <a:gd name="connsiteX358" fmla="*/ 525756 w 597701"/>
                  <a:gd name="connsiteY358" fmla="*/ 212700 h 596665"/>
                  <a:gd name="connsiteX359" fmla="*/ 538669 w 597701"/>
                  <a:gd name="connsiteY359" fmla="*/ 222829 h 596665"/>
                  <a:gd name="connsiteX360" fmla="*/ 560806 w 597701"/>
                  <a:gd name="connsiteY360" fmla="*/ 222829 h 596665"/>
                  <a:gd name="connsiteX361" fmla="*/ 562651 w 597701"/>
                  <a:gd name="connsiteY361" fmla="*/ 220987 h 596665"/>
                  <a:gd name="connsiteX362" fmla="*/ 554349 w 597701"/>
                  <a:gd name="connsiteY362" fmla="*/ 199809 h 596665"/>
                  <a:gd name="connsiteX363" fmla="*/ 540514 w 597701"/>
                  <a:gd name="connsiteY363" fmla="*/ 199809 h 596665"/>
                  <a:gd name="connsiteX364" fmla="*/ 533135 w 597701"/>
                  <a:gd name="connsiteY364" fmla="*/ 192443 h 596665"/>
                  <a:gd name="connsiteX365" fmla="*/ 532212 w 597701"/>
                  <a:gd name="connsiteY365" fmla="*/ 179552 h 596665"/>
                  <a:gd name="connsiteX366" fmla="*/ 524833 w 597701"/>
                  <a:gd name="connsiteY366" fmla="*/ 183235 h 596665"/>
                  <a:gd name="connsiteX367" fmla="*/ 520221 w 597701"/>
                  <a:gd name="connsiteY367" fmla="*/ 198889 h 596665"/>
                  <a:gd name="connsiteX368" fmla="*/ 510075 w 597701"/>
                  <a:gd name="connsiteY368" fmla="*/ 187839 h 596665"/>
                  <a:gd name="connsiteX369" fmla="*/ 509153 w 597701"/>
                  <a:gd name="connsiteY369" fmla="*/ 176790 h 596665"/>
                  <a:gd name="connsiteX370" fmla="*/ 499007 w 597701"/>
                  <a:gd name="connsiteY370" fmla="*/ 168502 h 596665"/>
                  <a:gd name="connsiteX371" fmla="*/ 495317 w 597701"/>
                  <a:gd name="connsiteY371" fmla="*/ 163898 h 596665"/>
                  <a:gd name="connsiteX372" fmla="*/ 483326 w 597701"/>
                  <a:gd name="connsiteY372" fmla="*/ 163898 h 596665"/>
                  <a:gd name="connsiteX373" fmla="*/ 487016 w 597701"/>
                  <a:gd name="connsiteY373" fmla="*/ 174948 h 596665"/>
                  <a:gd name="connsiteX374" fmla="*/ 501774 w 597701"/>
                  <a:gd name="connsiteY374" fmla="*/ 183235 h 596665"/>
                  <a:gd name="connsiteX375" fmla="*/ 504541 w 597701"/>
                  <a:gd name="connsiteY375" fmla="*/ 185077 h 596665"/>
                  <a:gd name="connsiteX376" fmla="*/ 500852 w 597701"/>
                  <a:gd name="connsiteY376" fmla="*/ 186918 h 596665"/>
                  <a:gd name="connsiteX377" fmla="*/ 500852 w 597701"/>
                  <a:gd name="connsiteY377" fmla="*/ 195205 h 596665"/>
                  <a:gd name="connsiteX378" fmla="*/ 494395 w 597701"/>
                  <a:gd name="connsiteY378" fmla="*/ 197968 h 596665"/>
                  <a:gd name="connsiteX379" fmla="*/ 487938 w 597701"/>
                  <a:gd name="connsiteY379" fmla="*/ 197047 h 596665"/>
                  <a:gd name="connsiteX380" fmla="*/ 484249 w 597701"/>
                  <a:gd name="connsiteY380" fmla="*/ 191522 h 596665"/>
                  <a:gd name="connsiteX381" fmla="*/ 494395 w 597701"/>
                  <a:gd name="connsiteY381" fmla="*/ 192443 h 596665"/>
                  <a:gd name="connsiteX382" fmla="*/ 497162 w 597701"/>
                  <a:gd name="connsiteY382" fmla="*/ 188760 h 596665"/>
                  <a:gd name="connsiteX383" fmla="*/ 475947 w 597701"/>
                  <a:gd name="connsiteY383" fmla="*/ 174028 h 596665"/>
                  <a:gd name="connsiteX384" fmla="*/ 474103 w 597701"/>
                  <a:gd name="connsiteY384" fmla="*/ 168502 h 596665"/>
                  <a:gd name="connsiteX385" fmla="*/ 464879 w 597701"/>
                  <a:gd name="connsiteY385" fmla="*/ 175869 h 596665"/>
                  <a:gd name="connsiteX386" fmla="*/ 456577 w 597701"/>
                  <a:gd name="connsiteY386" fmla="*/ 174028 h 596665"/>
                  <a:gd name="connsiteX387" fmla="*/ 442742 w 597701"/>
                  <a:gd name="connsiteY387" fmla="*/ 191522 h 596665"/>
                  <a:gd name="connsiteX388" fmla="*/ 439975 w 597701"/>
                  <a:gd name="connsiteY388" fmla="*/ 198889 h 596665"/>
                  <a:gd name="connsiteX389" fmla="*/ 431673 w 597701"/>
                  <a:gd name="connsiteY389" fmla="*/ 198889 h 596665"/>
                  <a:gd name="connsiteX390" fmla="*/ 418760 w 597701"/>
                  <a:gd name="connsiteY390" fmla="*/ 198889 h 596665"/>
                  <a:gd name="connsiteX391" fmla="*/ 411381 w 597701"/>
                  <a:gd name="connsiteY391" fmla="*/ 196126 h 596665"/>
                  <a:gd name="connsiteX392" fmla="*/ 409536 w 597701"/>
                  <a:gd name="connsiteY392" fmla="*/ 180473 h 596665"/>
                  <a:gd name="connsiteX393" fmla="*/ 412303 w 597701"/>
                  <a:gd name="connsiteY393" fmla="*/ 173107 h 596665"/>
                  <a:gd name="connsiteX394" fmla="*/ 425217 w 597701"/>
                  <a:gd name="connsiteY394" fmla="*/ 170344 h 596665"/>
                  <a:gd name="connsiteX395" fmla="*/ 439052 w 597701"/>
                  <a:gd name="connsiteY395" fmla="*/ 173107 h 596665"/>
                  <a:gd name="connsiteX396" fmla="*/ 440897 w 597701"/>
                  <a:gd name="connsiteY396" fmla="*/ 165740 h 596665"/>
                  <a:gd name="connsiteX397" fmla="*/ 434440 w 597701"/>
                  <a:gd name="connsiteY397" fmla="*/ 163898 h 596665"/>
                  <a:gd name="connsiteX398" fmla="*/ 436285 w 597701"/>
                  <a:gd name="connsiteY398" fmla="*/ 151928 h 596665"/>
                  <a:gd name="connsiteX399" fmla="*/ 451043 w 597701"/>
                  <a:gd name="connsiteY399" fmla="*/ 150087 h 596665"/>
                  <a:gd name="connsiteX400" fmla="*/ 461189 w 597701"/>
                  <a:gd name="connsiteY400" fmla="*/ 136275 h 596665"/>
                  <a:gd name="connsiteX401" fmla="*/ 471335 w 597701"/>
                  <a:gd name="connsiteY401" fmla="*/ 134434 h 596665"/>
                  <a:gd name="connsiteX402" fmla="*/ 480559 w 597701"/>
                  <a:gd name="connsiteY402" fmla="*/ 135354 h 596665"/>
                  <a:gd name="connsiteX403" fmla="*/ 483326 w 597701"/>
                  <a:gd name="connsiteY403" fmla="*/ 135354 h 596665"/>
                  <a:gd name="connsiteX404" fmla="*/ 481482 w 597701"/>
                  <a:gd name="connsiteY404" fmla="*/ 122463 h 596665"/>
                  <a:gd name="connsiteX405" fmla="*/ 470413 w 597701"/>
                  <a:gd name="connsiteY405" fmla="*/ 127067 h 596665"/>
                  <a:gd name="connsiteX406" fmla="*/ 466724 w 597701"/>
                  <a:gd name="connsiteY406" fmla="*/ 116939 h 596665"/>
                  <a:gd name="connsiteX407" fmla="*/ 460267 w 597701"/>
                  <a:gd name="connsiteY407" fmla="*/ 116018 h 596665"/>
                  <a:gd name="connsiteX408" fmla="*/ 459345 w 597701"/>
                  <a:gd name="connsiteY408" fmla="*/ 109572 h 596665"/>
                  <a:gd name="connsiteX409" fmla="*/ 463956 w 597701"/>
                  <a:gd name="connsiteY409" fmla="*/ 104048 h 596665"/>
                  <a:gd name="connsiteX410" fmla="*/ 476870 w 597701"/>
                  <a:gd name="connsiteY410" fmla="*/ 98523 h 596665"/>
                  <a:gd name="connsiteX411" fmla="*/ 480559 w 597701"/>
                  <a:gd name="connsiteY411" fmla="*/ 92998 h 596665"/>
                  <a:gd name="connsiteX412" fmla="*/ 298851 w 597701"/>
                  <a:gd name="connsiteY412" fmla="*/ 24861 h 596665"/>
                  <a:gd name="connsiteX413" fmla="*/ 298851 w 597701"/>
                  <a:gd name="connsiteY413" fmla="*/ 0 h 596665"/>
                  <a:gd name="connsiteX414" fmla="*/ 499929 w 597701"/>
                  <a:gd name="connsiteY414" fmla="*/ 77345 h 596665"/>
                  <a:gd name="connsiteX415" fmla="*/ 513765 w 597701"/>
                  <a:gd name="connsiteY415" fmla="*/ 91157 h 596665"/>
                  <a:gd name="connsiteX416" fmla="*/ 518377 w 597701"/>
                  <a:gd name="connsiteY416" fmla="*/ 95761 h 596665"/>
                  <a:gd name="connsiteX417" fmla="*/ 574642 w 597701"/>
                  <a:gd name="connsiteY417" fmla="*/ 182315 h 596665"/>
                  <a:gd name="connsiteX418" fmla="*/ 576487 w 597701"/>
                  <a:gd name="connsiteY418" fmla="*/ 187839 h 596665"/>
                  <a:gd name="connsiteX419" fmla="*/ 596779 w 597701"/>
                  <a:gd name="connsiteY419" fmla="*/ 269789 h 596665"/>
                  <a:gd name="connsiteX420" fmla="*/ 597701 w 597701"/>
                  <a:gd name="connsiteY420" fmla="*/ 295570 h 596665"/>
                  <a:gd name="connsiteX421" fmla="*/ 597701 w 597701"/>
                  <a:gd name="connsiteY421" fmla="*/ 298333 h 596665"/>
                  <a:gd name="connsiteX422" fmla="*/ 593089 w 597701"/>
                  <a:gd name="connsiteY422" fmla="*/ 350817 h 596665"/>
                  <a:gd name="connsiteX423" fmla="*/ 589400 w 597701"/>
                  <a:gd name="connsiteY423" fmla="*/ 368312 h 596665"/>
                  <a:gd name="connsiteX424" fmla="*/ 565418 w 597701"/>
                  <a:gd name="connsiteY424" fmla="*/ 433687 h 596665"/>
                  <a:gd name="connsiteX425" fmla="*/ 298851 w 597701"/>
                  <a:gd name="connsiteY425" fmla="*/ 596665 h 596665"/>
                  <a:gd name="connsiteX426" fmla="*/ 0 w 597701"/>
                  <a:gd name="connsiteY426" fmla="*/ 298333 h 596665"/>
                  <a:gd name="connsiteX427" fmla="*/ 62722 w 597701"/>
                  <a:gd name="connsiteY427" fmla="*/ 116018 h 596665"/>
                  <a:gd name="connsiteX428" fmla="*/ 96850 w 597701"/>
                  <a:gd name="connsiteY428" fmla="*/ 79187 h 596665"/>
                  <a:gd name="connsiteX429" fmla="*/ 298851 w 597701"/>
                  <a:gd name="connsiteY429" fmla="*/ 0 h 59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Lst>
                <a:rect l="l" t="t" r="r" b="b"/>
                <a:pathLst>
                  <a:path w="597701" h="596665">
                    <a:moveTo>
                      <a:pt x="566340" y="235720"/>
                    </a:moveTo>
                    <a:lnTo>
                      <a:pt x="565418" y="236641"/>
                    </a:lnTo>
                    <a:lnTo>
                      <a:pt x="567263" y="240324"/>
                    </a:lnTo>
                    <a:cubicBezTo>
                      <a:pt x="566340" y="238482"/>
                      <a:pt x="566340" y="236641"/>
                      <a:pt x="566340" y="235720"/>
                    </a:cubicBezTo>
                    <a:close/>
                    <a:moveTo>
                      <a:pt x="206613" y="174948"/>
                    </a:moveTo>
                    <a:lnTo>
                      <a:pt x="200156" y="175869"/>
                    </a:lnTo>
                    <a:lnTo>
                      <a:pt x="199234" y="177711"/>
                    </a:lnTo>
                    <a:lnTo>
                      <a:pt x="195544" y="177711"/>
                    </a:lnTo>
                    <a:lnTo>
                      <a:pt x="193700" y="184156"/>
                    </a:lnTo>
                    <a:lnTo>
                      <a:pt x="202923" y="184156"/>
                    </a:lnTo>
                    <a:lnTo>
                      <a:pt x="206613" y="180473"/>
                    </a:lnTo>
                    <a:close/>
                    <a:moveTo>
                      <a:pt x="543281" y="174028"/>
                    </a:moveTo>
                    <a:lnTo>
                      <a:pt x="541436" y="175869"/>
                    </a:lnTo>
                    <a:lnTo>
                      <a:pt x="541436" y="187839"/>
                    </a:lnTo>
                    <a:lnTo>
                      <a:pt x="546970" y="187839"/>
                    </a:lnTo>
                    <a:lnTo>
                      <a:pt x="549738" y="187839"/>
                    </a:lnTo>
                    <a:cubicBezTo>
                      <a:pt x="547893" y="183235"/>
                      <a:pt x="546048" y="178631"/>
                      <a:pt x="543281" y="174028"/>
                    </a:cubicBezTo>
                    <a:close/>
                    <a:moveTo>
                      <a:pt x="56219" y="171321"/>
                    </a:moveTo>
                    <a:lnTo>
                      <a:pt x="54256" y="175277"/>
                    </a:lnTo>
                    <a:lnTo>
                      <a:pt x="46159" y="191442"/>
                    </a:lnTo>
                    <a:lnTo>
                      <a:pt x="46159" y="182377"/>
                    </a:lnTo>
                    <a:close/>
                    <a:moveTo>
                      <a:pt x="211225" y="170344"/>
                    </a:moveTo>
                    <a:lnTo>
                      <a:pt x="211225" y="174948"/>
                    </a:lnTo>
                    <a:lnTo>
                      <a:pt x="213070" y="178631"/>
                    </a:lnTo>
                    <a:lnTo>
                      <a:pt x="222293" y="178631"/>
                    </a:lnTo>
                    <a:lnTo>
                      <a:pt x="222293" y="173107"/>
                    </a:lnTo>
                    <a:close/>
                    <a:moveTo>
                      <a:pt x="258292" y="165699"/>
                    </a:moveTo>
                    <a:lnTo>
                      <a:pt x="262012" y="168473"/>
                    </a:lnTo>
                    <a:lnTo>
                      <a:pt x="261082" y="172172"/>
                    </a:lnTo>
                    <a:lnTo>
                      <a:pt x="255502" y="173096"/>
                    </a:lnTo>
                    <a:lnTo>
                      <a:pt x="255502" y="168473"/>
                    </a:lnTo>
                    <a:close/>
                    <a:moveTo>
                      <a:pt x="199234" y="163898"/>
                    </a:moveTo>
                    <a:lnTo>
                      <a:pt x="199234" y="173107"/>
                    </a:lnTo>
                    <a:lnTo>
                      <a:pt x="204768" y="172186"/>
                    </a:lnTo>
                    <a:lnTo>
                      <a:pt x="208458" y="169423"/>
                    </a:lnTo>
                    <a:lnTo>
                      <a:pt x="208458" y="163898"/>
                    </a:lnTo>
                    <a:close/>
                    <a:moveTo>
                      <a:pt x="185398" y="163898"/>
                    </a:moveTo>
                    <a:lnTo>
                      <a:pt x="178942" y="170344"/>
                    </a:lnTo>
                    <a:lnTo>
                      <a:pt x="178019" y="177711"/>
                    </a:lnTo>
                    <a:lnTo>
                      <a:pt x="182631" y="180473"/>
                    </a:lnTo>
                    <a:lnTo>
                      <a:pt x="193700" y="163898"/>
                    </a:lnTo>
                    <a:close/>
                    <a:moveTo>
                      <a:pt x="216759" y="162978"/>
                    </a:moveTo>
                    <a:lnTo>
                      <a:pt x="213992" y="165740"/>
                    </a:lnTo>
                    <a:lnTo>
                      <a:pt x="217681" y="168502"/>
                    </a:lnTo>
                    <a:lnTo>
                      <a:pt x="220449" y="165740"/>
                    </a:lnTo>
                    <a:close/>
                    <a:moveTo>
                      <a:pt x="275804" y="161113"/>
                    </a:moveTo>
                    <a:lnTo>
                      <a:pt x="279486" y="161113"/>
                    </a:lnTo>
                    <a:lnTo>
                      <a:pt x="283168" y="162037"/>
                    </a:lnTo>
                    <a:lnTo>
                      <a:pt x="281327" y="165736"/>
                    </a:lnTo>
                    <a:lnTo>
                      <a:pt x="277645" y="165736"/>
                    </a:lnTo>
                    <a:lnTo>
                      <a:pt x="276724" y="169435"/>
                    </a:lnTo>
                    <a:lnTo>
                      <a:pt x="273963" y="171284"/>
                    </a:lnTo>
                    <a:lnTo>
                      <a:pt x="268439" y="172209"/>
                    </a:lnTo>
                    <a:cubicBezTo>
                      <a:pt x="268439" y="170359"/>
                      <a:pt x="268439" y="169435"/>
                      <a:pt x="268439" y="169435"/>
                    </a:cubicBezTo>
                    <a:lnTo>
                      <a:pt x="266598" y="169435"/>
                    </a:lnTo>
                    <a:lnTo>
                      <a:pt x="266598" y="165736"/>
                    </a:lnTo>
                    <a:lnTo>
                      <a:pt x="274883" y="165736"/>
                    </a:lnTo>
                    <a:close/>
                    <a:moveTo>
                      <a:pt x="203846" y="155611"/>
                    </a:moveTo>
                    <a:lnTo>
                      <a:pt x="203846" y="162057"/>
                    </a:lnTo>
                    <a:lnTo>
                      <a:pt x="209380" y="160215"/>
                    </a:lnTo>
                    <a:close/>
                    <a:moveTo>
                      <a:pt x="188165" y="152849"/>
                    </a:moveTo>
                    <a:lnTo>
                      <a:pt x="179864" y="156532"/>
                    </a:lnTo>
                    <a:lnTo>
                      <a:pt x="178942" y="160215"/>
                    </a:lnTo>
                    <a:lnTo>
                      <a:pt x="184476" y="162057"/>
                    </a:lnTo>
                    <a:lnTo>
                      <a:pt x="201079" y="162057"/>
                    </a:lnTo>
                    <a:lnTo>
                      <a:pt x="201079" y="156532"/>
                    </a:lnTo>
                    <a:lnTo>
                      <a:pt x="199234" y="156532"/>
                    </a:lnTo>
                    <a:lnTo>
                      <a:pt x="199234" y="152849"/>
                    </a:lnTo>
                    <a:close/>
                    <a:moveTo>
                      <a:pt x="170640" y="132592"/>
                    </a:moveTo>
                    <a:lnTo>
                      <a:pt x="163261" y="135354"/>
                    </a:lnTo>
                    <a:lnTo>
                      <a:pt x="167873" y="144562"/>
                    </a:lnTo>
                    <a:lnTo>
                      <a:pt x="174330" y="142721"/>
                    </a:lnTo>
                    <a:lnTo>
                      <a:pt x="177097" y="133513"/>
                    </a:lnTo>
                    <a:close/>
                    <a:moveTo>
                      <a:pt x="423392" y="127973"/>
                    </a:moveTo>
                    <a:lnTo>
                      <a:pt x="428895" y="130734"/>
                    </a:lnTo>
                    <a:lnTo>
                      <a:pt x="427978" y="136258"/>
                    </a:lnTo>
                    <a:lnTo>
                      <a:pt x="416971" y="144543"/>
                    </a:lnTo>
                    <a:lnTo>
                      <a:pt x="410550" y="144543"/>
                    </a:lnTo>
                    <a:lnTo>
                      <a:pt x="410550" y="139019"/>
                    </a:lnTo>
                    <a:lnTo>
                      <a:pt x="416054" y="129814"/>
                    </a:lnTo>
                    <a:close/>
                    <a:moveTo>
                      <a:pt x="437185" y="115989"/>
                    </a:moveTo>
                    <a:lnTo>
                      <a:pt x="439029" y="127047"/>
                    </a:lnTo>
                    <a:lnTo>
                      <a:pt x="443640" y="134418"/>
                    </a:lnTo>
                    <a:lnTo>
                      <a:pt x="447329" y="138104"/>
                    </a:lnTo>
                    <a:lnTo>
                      <a:pt x="452862" y="140869"/>
                    </a:lnTo>
                    <a:lnTo>
                      <a:pt x="447329" y="147319"/>
                    </a:lnTo>
                    <a:lnTo>
                      <a:pt x="437185" y="148241"/>
                    </a:lnTo>
                    <a:lnTo>
                      <a:pt x="428885" y="148241"/>
                    </a:lnTo>
                    <a:lnTo>
                      <a:pt x="429807" y="139026"/>
                    </a:lnTo>
                    <a:lnTo>
                      <a:pt x="436263" y="137183"/>
                    </a:lnTo>
                    <a:lnTo>
                      <a:pt x="435340" y="132575"/>
                    </a:lnTo>
                    <a:lnTo>
                      <a:pt x="429807" y="128890"/>
                    </a:lnTo>
                    <a:lnTo>
                      <a:pt x="425196" y="126125"/>
                    </a:lnTo>
                    <a:lnTo>
                      <a:pt x="425196" y="121518"/>
                    </a:lnTo>
                    <a:lnTo>
                      <a:pt x="427963" y="117832"/>
                    </a:lnTo>
                    <a:close/>
                    <a:moveTo>
                      <a:pt x="498084" y="110493"/>
                    </a:moveTo>
                    <a:lnTo>
                      <a:pt x="498084" y="124305"/>
                    </a:lnTo>
                    <a:lnTo>
                      <a:pt x="487016" y="129830"/>
                    </a:lnTo>
                    <a:lnTo>
                      <a:pt x="487938" y="133513"/>
                    </a:lnTo>
                    <a:lnTo>
                      <a:pt x="506386" y="134434"/>
                    </a:lnTo>
                    <a:lnTo>
                      <a:pt x="511920" y="126147"/>
                    </a:lnTo>
                    <a:cubicBezTo>
                      <a:pt x="507308" y="120622"/>
                      <a:pt x="503619" y="116018"/>
                      <a:pt x="498084" y="110493"/>
                    </a:cubicBezTo>
                    <a:close/>
                    <a:moveTo>
                      <a:pt x="154037" y="103127"/>
                    </a:moveTo>
                    <a:cubicBezTo>
                      <a:pt x="153115" y="103127"/>
                      <a:pt x="147581" y="104048"/>
                      <a:pt x="147581" y="104048"/>
                    </a:cubicBezTo>
                    <a:lnTo>
                      <a:pt x="137435" y="106810"/>
                    </a:lnTo>
                    <a:lnTo>
                      <a:pt x="140202" y="109572"/>
                    </a:lnTo>
                    <a:lnTo>
                      <a:pt x="154037" y="109572"/>
                    </a:lnTo>
                    <a:cubicBezTo>
                      <a:pt x="154037" y="109572"/>
                      <a:pt x="154037" y="103127"/>
                      <a:pt x="154037" y="103127"/>
                    </a:cubicBezTo>
                    <a:close/>
                    <a:moveTo>
                      <a:pt x="143891" y="88395"/>
                    </a:moveTo>
                    <a:lnTo>
                      <a:pt x="143891" y="90236"/>
                    </a:lnTo>
                    <a:lnTo>
                      <a:pt x="137435" y="90236"/>
                    </a:lnTo>
                    <a:lnTo>
                      <a:pt x="137435" y="91157"/>
                    </a:lnTo>
                    <a:lnTo>
                      <a:pt x="137435" y="96682"/>
                    </a:lnTo>
                    <a:lnTo>
                      <a:pt x="151270" y="96682"/>
                    </a:lnTo>
                    <a:lnTo>
                      <a:pt x="154037" y="92998"/>
                    </a:lnTo>
                    <a:lnTo>
                      <a:pt x="154037" y="88395"/>
                    </a:lnTo>
                    <a:close/>
                    <a:moveTo>
                      <a:pt x="298851" y="24861"/>
                    </a:moveTo>
                    <a:cubicBezTo>
                      <a:pt x="238896" y="24861"/>
                      <a:pt x="183553" y="44197"/>
                      <a:pt x="137435" y="77345"/>
                    </a:cubicBezTo>
                    <a:lnTo>
                      <a:pt x="151270" y="76424"/>
                    </a:lnTo>
                    <a:lnTo>
                      <a:pt x="157727" y="80108"/>
                    </a:lnTo>
                    <a:lnTo>
                      <a:pt x="169718" y="82870"/>
                    </a:lnTo>
                    <a:lnTo>
                      <a:pt x="170640" y="87474"/>
                    </a:lnTo>
                    <a:lnTo>
                      <a:pt x="189088" y="88395"/>
                    </a:lnTo>
                    <a:lnTo>
                      <a:pt x="186321" y="81949"/>
                    </a:lnTo>
                    <a:lnTo>
                      <a:pt x="169718" y="81949"/>
                    </a:lnTo>
                    <a:lnTo>
                      <a:pt x="173407" y="78266"/>
                    </a:lnTo>
                    <a:lnTo>
                      <a:pt x="172485" y="73662"/>
                    </a:lnTo>
                    <a:lnTo>
                      <a:pt x="157727" y="73662"/>
                    </a:lnTo>
                    <a:lnTo>
                      <a:pt x="173407" y="61692"/>
                    </a:lnTo>
                    <a:lnTo>
                      <a:pt x="189088" y="61692"/>
                    </a:lnTo>
                    <a:lnTo>
                      <a:pt x="196467" y="71821"/>
                    </a:lnTo>
                    <a:lnTo>
                      <a:pt x="208458" y="72741"/>
                    </a:lnTo>
                    <a:lnTo>
                      <a:pt x="215837" y="65375"/>
                    </a:lnTo>
                    <a:lnTo>
                      <a:pt x="221371" y="68137"/>
                    </a:lnTo>
                    <a:lnTo>
                      <a:pt x="211225" y="78266"/>
                    </a:lnTo>
                    <a:cubicBezTo>
                      <a:pt x="211225" y="78266"/>
                      <a:pt x="197389" y="78266"/>
                      <a:pt x="198312" y="78266"/>
                    </a:cubicBezTo>
                    <a:cubicBezTo>
                      <a:pt x="199234" y="78266"/>
                      <a:pt x="199234" y="87474"/>
                      <a:pt x="199234" y="87474"/>
                    </a:cubicBezTo>
                    <a:lnTo>
                      <a:pt x="215837" y="87474"/>
                    </a:lnTo>
                    <a:lnTo>
                      <a:pt x="217681" y="82870"/>
                    </a:lnTo>
                    <a:lnTo>
                      <a:pt x="229672" y="81949"/>
                    </a:lnTo>
                    <a:lnTo>
                      <a:pt x="230595" y="75504"/>
                    </a:lnTo>
                    <a:lnTo>
                      <a:pt x="224138" y="73662"/>
                    </a:lnTo>
                    <a:lnTo>
                      <a:pt x="225983" y="68137"/>
                    </a:lnTo>
                    <a:lnTo>
                      <a:pt x="231517" y="66296"/>
                    </a:lnTo>
                    <a:lnTo>
                      <a:pt x="249965" y="67217"/>
                    </a:lnTo>
                    <a:lnTo>
                      <a:pt x="239819" y="76424"/>
                    </a:lnTo>
                    <a:lnTo>
                      <a:pt x="241663" y="82870"/>
                    </a:lnTo>
                    <a:lnTo>
                      <a:pt x="251809" y="84711"/>
                    </a:lnTo>
                    <a:lnTo>
                      <a:pt x="250887" y="71821"/>
                    </a:lnTo>
                    <a:lnTo>
                      <a:pt x="261033" y="67217"/>
                    </a:lnTo>
                    <a:lnTo>
                      <a:pt x="279481" y="64454"/>
                    </a:lnTo>
                    <a:lnTo>
                      <a:pt x="304385" y="76424"/>
                    </a:lnTo>
                    <a:lnTo>
                      <a:pt x="304385" y="85632"/>
                    </a:lnTo>
                    <a:lnTo>
                      <a:pt x="312686" y="88395"/>
                    </a:lnTo>
                    <a:lnTo>
                      <a:pt x="308997" y="95761"/>
                    </a:lnTo>
                    <a:lnTo>
                      <a:pt x="297006" y="95761"/>
                    </a:lnTo>
                    <a:lnTo>
                      <a:pt x="294239" y="104969"/>
                    </a:lnTo>
                    <a:lnTo>
                      <a:pt x="267490" y="98523"/>
                    </a:lnTo>
                    <a:lnTo>
                      <a:pt x="287782" y="87474"/>
                    </a:lnTo>
                    <a:lnTo>
                      <a:pt x="280403" y="81028"/>
                    </a:lnTo>
                    <a:lnTo>
                      <a:pt x="261956" y="82870"/>
                    </a:lnTo>
                    <a:lnTo>
                      <a:pt x="261033" y="84711"/>
                    </a:lnTo>
                    <a:lnTo>
                      <a:pt x="260111" y="84711"/>
                    </a:lnTo>
                    <a:lnTo>
                      <a:pt x="255499" y="90236"/>
                    </a:lnTo>
                    <a:lnTo>
                      <a:pt x="246275" y="91157"/>
                    </a:lnTo>
                    <a:lnTo>
                      <a:pt x="247198" y="94840"/>
                    </a:lnTo>
                    <a:lnTo>
                      <a:pt x="249965" y="96682"/>
                    </a:lnTo>
                    <a:lnTo>
                      <a:pt x="249965" y="97602"/>
                    </a:lnTo>
                    <a:lnTo>
                      <a:pt x="243508" y="98523"/>
                    </a:lnTo>
                    <a:lnTo>
                      <a:pt x="242586" y="103127"/>
                    </a:lnTo>
                    <a:lnTo>
                      <a:pt x="236129" y="103127"/>
                    </a:lnTo>
                    <a:lnTo>
                      <a:pt x="234284" y="94840"/>
                    </a:lnTo>
                    <a:lnTo>
                      <a:pt x="222293" y="98523"/>
                    </a:lnTo>
                    <a:lnTo>
                      <a:pt x="198312" y="113256"/>
                    </a:lnTo>
                    <a:lnTo>
                      <a:pt x="201079" y="123384"/>
                    </a:lnTo>
                    <a:lnTo>
                      <a:pt x="207535" y="127988"/>
                    </a:lnTo>
                    <a:lnTo>
                      <a:pt x="221371" y="129830"/>
                    </a:lnTo>
                    <a:lnTo>
                      <a:pt x="221371" y="145483"/>
                    </a:lnTo>
                    <a:lnTo>
                      <a:pt x="227828" y="143641"/>
                    </a:lnTo>
                    <a:lnTo>
                      <a:pt x="233362" y="131671"/>
                    </a:lnTo>
                    <a:lnTo>
                      <a:pt x="248120" y="127067"/>
                    </a:lnTo>
                    <a:lnTo>
                      <a:pt x="248120" y="108652"/>
                    </a:lnTo>
                    <a:lnTo>
                      <a:pt x="256421" y="102206"/>
                    </a:lnTo>
                    <a:lnTo>
                      <a:pt x="275791" y="106810"/>
                    </a:lnTo>
                    <a:lnTo>
                      <a:pt x="274869" y="119701"/>
                    </a:lnTo>
                    <a:lnTo>
                      <a:pt x="279481" y="119701"/>
                    </a:lnTo>
                    <a:lnTo>
                      <a:pt x="294239" y="112335"/>
                    </a:lnTo>
                    <a:lnTo>
                      <a:pt x="295161" y="128909"/>
                    </a:lnTo>
                    <a:lnTo>
                      <a:pt x="305307" y="135354"/>
                    </a:lnTo>
                    <a:lnTo>
                      <a:pt x="305307" y="144562"/>
                    </a:lnTo>
                    <a:lnTo>
                      <a:pt x="295161" y="148245"/>
                    </a:lnTo>
                    <a:lnTo>
                      <a:pt x="295161" y="151008"/>
                    </a:lnTo>
                    <a:lnTo>
                      <a:pt x="307152" y="156532"/>
                    </a:lnTo>
                    <a:lnTo>
                      <a:pt x="307152" y="162978"/>
                    </a:lnTo>
                    <a:lnTo>
                      <a:pt x="303463" y="163898"/>
                    </a:lnTo>
                    <a:lnTo>
                      <a:pt x="303463" y="162978"/>
                    </a:lnTo>
                    <a:lnTo>
                      <a:pt x="288705" y="158374"/>
                    </a:lnTo>
                    <a:lnTo>
                      <a:pt x="287782" y="153770"/>
                    </a:lnTo>
                    <a:lnTo>
                      <a:pt x="292394" y="151008"/>
                    </a:lnTo>
                    <a:lnTo>
                      <a:pt x="292394" y="146404"/>
                    </a:lnTo>
                    <a:lnTo>
                      <a:pt x="287782" y="145483"/>
                    </a:lnTo>
                    <a:lnTo>
                      <a:pt x="285937" y="149166"/>
                    </a:lnTo>
                    <a:lnTo>
                      <a:pt x="277636" y="150087"/>
                    </a:lnTo>
                    <a:lnTo>
                      <a:pt x="276714" y="150087"/>
                    </a:lnTo>
                    <a:lnTo>
                      <a:pt x="276714" y="151008"/>
                    </a:lnTo>
                    <a:lnTo>
                      <a:pt x="273947" y="151008"/>
                    </a:lnTo>
                    <a:lnTo>
                      <a:pt x="272102" y="146404"/>
                    </a:lnTo>
                    <a:lnTo>
                      <a:pt x="269335" y="144562"/>
                    </a:lnTo>
                    <a:lnTo>
                      <a:pt x="262878" y="144562"/>
                    </a:lnTo>
                    <a:lnTo>
                      <a:pt x="260111" y="147324"/>
                    </a:lnTo>
                    <a:lnTo>
                      <a:pt x="260111" y="151928"/>
                    </a:lnTo>
                    <a:lnTo>
                      <a:pt x="265645" y="153770"/>
                    </a:lnTo>
                    <a:lnTo>
                      <a:pt x="270257" y="154691"/>
                    </a:lnTo>
                    <a:lnTo>
                      <a:pt x="269335" y="154691"/>
                    </a:lnTo>
                    <a:lnTo>
                      <a:pt x="264723" y="160215"/>
                    </a:lnTo>
                    <a:lnTo>
                      <a:pt x="262878" y="157453"/>
                    </a:lnTo>
                    <a:lnTo>
                      <a:pt x="258266" y="156532"/>
                    </a:lnTo>
                    <a:lnTo>
                      <a:pt x="246275" y="167582"/>
                    </a:lnTo>
                    <a:lnTo>
                      <a:pt x="248120" y="169423"/>
                    </a:lnTo>
                    <a:lnTo>
                      <a:pt x="229672" y="178631"/>
                    </a:lnTo>
                    <a:lnTo>
                      <a:pt x="213070" y="197047"/>
                    </a:lnTo>
                    <a:lnTo>
                      <a:pt x="212147" y="204413"/>
                    </a:lnTo>
                    <a:lnTo>
                      <a:pt x="194622" y="215463"/>
                    </a:lnTo>
                    <a:lnTo>
                      <a:pt x="186321" y="223750"/>
                    </a:lnTo>
                    <a:lnTo>
                      <a:pt x="187243" y="240324"/>
                    </a:lnTo>
                    <a:lnTo>
                      <a:pt x="176174" y="235720"/>
                    </a:lnTo>
                    <a:lnTo>
                      <a:pt x="176174" y="225591"/>
                    </a:lnTo>
                    <a:lnTo>
                      <a:pt x="143891" y="225591"/>
                    </a:lnTo>
                    <a:lnTo>
                      <a:pt x="126366" y="233878"/>
                    </a:lnTo>
                    <a:lnTo>
                      <a:pt x="119909" y="247690"/>
                    </a:lnTo>
                    <a:lnTo>
                      <a:pt x="116220" y="257818"/>
                    </a:lnTo>
                    <a:lnTo>
                      <a:pt x="121754" y="267947"/>
                    </a:lnTo>
                    <a:lnTo>
                      <a:pt x="134667" y="269789"/>
                    </a:lnTo>
                    <a:lnTo>
                      <a:pt x="155882" y="255977"/>
                    </a:lnTo>
                    <a:lnTo>
                      <a:pt x="157727" y="262422"/>
                    </a:lnTo>
                    <a:lnTo>
                      <a:pt x="151270" y="275313"/>
                    </a:lnTo>
                    <a:lnTo>
                      <a:pt x="166951" y="278076"/>
                    </a:lnTo>
                    <a:lnTo>
                      <a:pt x="168795" y="302016"/>
                    </a:lnTo>
                    <a:lnTo>
                      <a:pt x="190010" y="305699"/>
                    </a:lnTo>
                    <a:lnTo>
                      <a:pt x="203846" y="290046"/>
                    </a:lnTo>
                    <a:lnTo>
                      <a:pt x="221371" y="293729"/>
                    </a:lnTo>
                    <a:lnTo>
                      <a:pt x="226905" y="302016"/>
                    </a:lnTo>
                    <a:lnTo>
                      <a:pt x="243508" y="301095"/>
                    </a:lnTo>
                    <a:lnTo>
                      <a:pt x="243508" y="295570"/>
                    </a:lnTo>
                    <a:lnTo>
                      <a:pt x="252732" y="300174"/>
                    </a:lnTo>
                    <a:lnTo>
                      <a:pt x="262878" y="315828"/>
                    </a:lnTo>
                    <a:lnTo>
                      <a:pt x="280403" y="315828"/>
                    </a:lnTo>
                    <a:lnTo>
                      <a:pt x="285937" y="326877"/>
                    </a:lnTo>
                    <a:lnTo>
                      <a:pt x="286860" y="340689"/>
                    </a:lnTo>
                    <a:lnTo>
                      <a:pt x="306230" y="348055"/>
                    </a:lnTo>
                    <a:lnTo>
                      <a:pt x="330212" y="348055"/>
                    </a:lnTo>
                    <a:lnTo>
                      <a:pt x="337591" y="360025"/>
                    </a:lnTo>
                    <a:lnTo>
                      <a:pt x="348659" y="363708"/>
                    </a:lnTo>
                    <a:lnTo>
                      <a:pt x="345892" y="372916"/>
                    </a:lnTo>
                    <a:lnTo>
                      <a:pt x="334823" y="387648"/>
                    </a:lnTo>
                    <a:lnTo>
                      <a:pt x="331134" y="420796"/>
                    </a:lnTo>
                    <a:lnTo>
                      <a:pt x="320988" y="429083"/>
                    </a:lnTo>
                    <a:lnTo>
                      <a:pt x="305307" y="429083"/>
                    </a:lnTo>
                    <a:lnTo>
                      <a:pt x="299773" y="438291"/>
                    </a:lnTo>
                    <a:lnTo>
                      <a:pt x="303463" y="454865"/>
                    </a:lnTo>
                    <a:lnTo>
                      <a:pt x="285937" y="476964"/>
                    </a:lnTo>
                    <a:lnTo>
                      <a:pt x="281326" y="487092"/>
                    </a:lnTo>
                    <a:lnTo>
                      <a:pt x="264723" y="494459"/>
                    </a:lnTo>
                    <a:lnTo>
                      <a:pt x="253654" y="496300"/>
                    </a:lnTo>
                    <a:lnTo>
                      <a:pt x="253654" y="500904"/>
                    </a:lnTo>
                    <a:lnTo>
                      <a:pt x="261033" y="502746"/>
                    </a:lnTo>
                    <a:lnTo>
                      <a:pt x="260111" y="508270"/>
                    </a:lnTo>
                    <a:lnTo>
                      <a:pt x="253654" y="514716"/>
                    </a:lnTo>
                    <a:lnTo>
                      <a:pt x="257344" y="519320"/>
                    </a:lnTo>
                    <a:lnTo>
                      <a:pt x="265645" y="519320"/>
                    </a:lnTo>
                    <a:lnTo>
                      <a:pt x="264723" y="525765"/>
                    </a:lnTo>
                    <a:lnTo>
                      <a:pt x="262878" y="532211"/>
                    </a:lnTo>
                    <a:lnTo>
                      <a:pt x="261956" y="536815"/>
                    </a:lnTo>
                    <a:lnTo>
                      <a:pt x="273947" y="546943"/>
                    </a:lnTo>
                    <a:lnTo>
                      <a:pt x="273024" y="552468"/>
                    </a:lnTo>
                    <a:lnTo>
                      <a:pt x="256421" y="552468"/>
                    </a:lnTo>
                    <a:lnTo>
                      <a:pt x="239819" y="537735"/>
                    </a:lnTo>
                    <a:lnTo>
                      <a:pt x="227828" y="515637"/>
                    </a:lnTo>
                    <a:lnTo>
                      <a:pt x="228750" y="494459"/>
                    </a:lnTo>
                    <a:lnTo>
                      <a:pt x="219526" y="481568"/>
                    </a:lnTo>
                    <a:lnTo>
                      <a:pt x="223216" y="460390"/>
                    </a:lnTo>
                    <a:lnTo>
                      <a:pt x="217681" y="458548"/>
                    </a:lnTo>
                    <a:lnTo>
                      <a:pt x="217681" y="411589"/>
                    </a:lnTo>
                    <a:cubicBezTo>
                      <a:pt x="217681" y="411589"/>
                      <a:pt x="202001" y="399618"/>
                      <a:pt x="201079" y="399618"/>
                    </a:cubicBezTo>
                    <a:cubicBezTo>
                      <a:pt x="200156" y="399618"/>
                      <a:pt x="192777" y="397777"/>
                      <a:pt x="192777" y="397777"/>
                    </a:cubicBezTo>
                    <a:lnTo>
                      <a:pt x="190933" y="388569"/>
                    </a:lnTo>
                    <a:lnTo>
                      <a:pt x="169718" y="362787"/>
                    </a:lnTo>
                    <a:lnTo>
                      <a:pt x="172485" y="353579"/>
                    </a:lnTo>
                    <a:lnTo>
                      <a:pt x="172485" y="337926"/>
                    </a:lnTo>
                    <a:lnTo>
                      <a:pt x="187243" y="327798"/>
                    </a:lnTo>
                    <a:lnTo>
                      <a:pt x="185398" y="311224"/>
                    </a:lnTo>
                    <a:lnTo>
                      <a:pt x="164184" y="309382"/>
                    </a:lnTo>
                    <a:lnTo>
                      <a:pt x="147581" y="290966"/>
                    </a:lnTo>
                    <a:lnTo>
                      <a:pt x="136512" y="287283"/>
                    </a:lnTo>
                    <a:lnTo>
                      <a:pt x="128211" y="286363"/>
                    </a:lnTo>
                    <a:lnTo>
                      <a:pt x="129133" y="278996"/>
                    </a:lnTo>
                    <a:lnTo>
                      <a:pt x="119909" y="278076"/>
                    </a:lnTo>
                    <a:lnTo>
                      <a:pt x="119909" y="281759"/>
                    </a:lnTo>
                    <a:lnTo>
                      <a:pt x="95928" y="276234"/>
                    </a:lnTo>
                    <a:lnTo>
                      <a:pt x="86704" y="261502"/>
                    </a:lnTo>
                    <a:lnTo>
                      <a:pt x="90393" y="254135"/>
                    </a:lnTo>
                    <a:lnTo>
                      <a:pt x="74713" y="232037"/>
                    </a:lnTo>
                    <a:lnTo>
                      <a:pt x="72868" y="215463"/>
                    </a:lnTo>
                    <a:lnTo>
                      <a:pt x="66411" y="215463"/>
                    </a:lnTo>
                    <a:lnTo>
                      <a:pt x="68256" y="231116"/>
                    </a:lnTo>
                    <a:lnTo>
                      <a:pt x="79325" y="247690"/>
                    </a:lnTo>
                    <a:lnTo>
                      <a:pt x="77480" y="254135"/>
                    </a:lnTo>
                    <a:lnTo>
                      <a:pt x="69179" y="252294"/>
                    </a:lnTo>
                    <a:lnTo>
                      <a:pt x="58110" y="233878"/>
                    </a:lnTo>
                    <a:lnTo>
                      <a:pt x="58110" y="212700"/>
                    </a:lnTo>
                    <a:lnTo>
                      <a:pt x="46119" y="207176"/>
                    </a:lnTo>
                    <a:lnTo>
                      <a:pt x="46119" y="191522"/>
                    </a:lnTo>
                    <a:lnTo>
                      <a:pt x="46159" y="191442"/>
                    </a:lnTo>
                    <a:lnTo>
                      <a:pt x="46159" y="191590"/>
                    </a:lnTo>
                    <a:lnTo>
                      <a:pt x="54256" y="175277"/>
                    </a:lnTo>
                    <a:lnTo>
                      <a:pt x="56265" y="171265"/>
                    </a:lnTo>
                    <a:lnTo>
                      <a:pt x="67334" y="157453"/>
                    </a:lnTo>
                    <a:lnTo>
                      <a:pt x="67334" y="151928"/>
                    </a:lnTo>
                    <a:cubicBezTo>
                      <a:pt x="63644" y="158374"/>
                      <a:pt x="59955" y="164819"/>
                      <a:pt x="56265" y="171265"/>
                    </a:cubicBezTo>
                    <a:lnTo>
                      <a:pt x="46119" y="182315"/>
                    </a:lnTo>
                    <a:lnTo>
                      <a:pt x="46119" y="191522"/>
                    </a:lnTo>
                    <a:cubicBezTo>
                      <a:pt x="32283" y="224670"/>
                      <a:pt x="24904" y="260581"/>
                      <a:pt x="24904" y="298333"/>
                    </a:cubicBezTo>
                    <a:cubicBezTo>
                      <a:pt x="24904" y="449341"/>
                      <a:pt x="147581" y="572725"/>
                      <a:pt x="298851" y="572725"/>
                    </a:cubicBezTo>
                    <a:cubicBezTo>
                      <a:pt x="384632" y="572725"/>
                      <a:pt x="461189" y="533131"/>
                      <a:pt x="511920" y="471439"/>
                    </a:cubicBezTo>
                    <a:lnTo>
                      <a:pt x="502696" y="471439"/>
                    </a:lnTo>
                    <a:lnTo>
                      <a:pt x="502696" y="453024"/>
                    </a:lnTo>
                    <a:lnTo>
                      <a:pt x="492550" y="439212"/>
                    </a:lnTo>
                    <a:lnTo>
                      <a:pt x="492550" y="417113"/>
                    </a:lnTo>
                    <a:lnTo>
                      <a:pt x="484249" y="408826"/>
                    </a:lnTo>
                    <a:lnTo>
                      <a:pt x="483326" y="399618"/>
                    </a:lnTo>
                    <a:lnTo>
                      <a:pt x="493473" y="380282"/>
                    </a:lnTo>
                    <a:lnTo>
                      <a:pt x="474103" y="346213"/>
                    </a:lnTo>
                    <a:lnTo>
                      <a:pt x="476870" y="323194"/>
                    </a:lnTo>
                    <a:lnTo>
                      <a:pt x="459345" y="322273"/>
                    </a:lnTo>
                    <a:lnTo>
                      <a:pt x="452888" y="315828"/>
                    </a:lnTo>
                    <a:lnTo>
                      <a:pt x="441819" y="315828"/>
                    </a:lnTo>
                    <a:lnTo>
                      <a:pt x="435363" y="321352"/>
                    </a:lnTo>
                    <a:lnTo>
                      <a:pt x="415070" y="321352"/>
                    </a:lnTo>
                    <a:lnTo>
                      <a:pt x="414148" y="322273"/>
                    </a:lnTo>
                    <a:lnTo>
                      <a:pt x="403079" y="322273"/>
                    </a:lnTo>
                    <a:lnTo>
                      <a:pt x="376330" y="292808"/>
                    </a:lnTo>
                    <a:lnTo>
                      <a:pt x="377253" y="269789"/>
                    </a:lnTo>
                    <a:lnTo>
                      <a:pt x="380942" y="267947"/>
                    </a:lnTo>
                    <a:lnTo>
                      <a:pt x="382787" y="259660"/>
                    </a:lnTo>
                    <a:lnTo>
                      <a:pt x="376330" y="259660"/>
                    </a:lnTo>
                    <a:lnTo>
                      <a:pt x="374486" y="249531"/>
                    </a:lnTo>
                    <a:lnTo>
                      <a:pt x="404924" y="228354"/>
                    </a:lnTo>
                    <a:lnTo>
                      <a:pt x="404924" y="212700"/>
                    </a:lnTo>
                    <a:lnTo>
                      <a:pt x="419682" y="204413"/>
                    </a:lnTo>
                    <a:lnTo>
                      <a:pt x="425217" y="205334"/>
                    </a:lnTo>
                    <a:lnTo>
                      <a:pt x="437207" y="205334"/>
                    </a:lnTo>
                    <a:lnTo>
                      <a:pt x="447354" y="199809"/>
                    </a:lnTo>
                    <a:lnTo>
                      <a:pt x="477792" y="197047"/>
                    </a:lnTo>
                    <a:lnTo>
                      <a:pt x="477792" y="212700"/>
                    </a:lnTo>
                    <a:lnTo>
                      <a:pt x="501774" y="219146"/>
                    </a:lnTo>
                    <a:lnTo>
                      <a:pt x="507308" y="222829"/>
                    </a:lnTo>
                    <a:lnTo>
                      <a:pt x="511920" y="222829"/>
                    </a:lnTo>
                    <a:lnTo>
                      <a:pt x="511920" y="214542"/>
                    </a:lnTo>
                    <a:lnTo>
                      <a:pt x="525756" y="212700"/>
                    </a:lnTo>
                    <a:lnTo>
                      <a:pt x="538669" y="222829"/>
                    </a:lnTo>
                    <a:lnTo>
                      <a:pt x="560806" y="222829"/>
                    </a:lnTo>
                    <a:lnTo>
                      <a:pt x="562651" y="220987"/>
                    </a:lnTo>
                    <a:cubicBezTo>
                      <a:pt x="559884" y="213621"/>
                      <a:pt x="557117" y="206255"/>
                      <a:pt x="554349" y="199809"/>
                    </a:cubicBezTo>
                    <a:lnTo>
                      <a:pt x="540514" y="199809"/>
                    </a:lnTo>
                    <a:lnTo>
                      <a:pt x="533135" y="192443"/>
                    </a:lnTo>
                    <a:lnTo>
                      <a:pt x="532212" y="179552"/>
                    </a:lnTo>
                    <a:lnTo>
                      <a:pt x="524833" y="183235"/>
                    </a:lnTo>
                    <a:lnTo>
                      <a:pt x="520221" y="198889"/>
                    </a:lnTo>
                    <a:lnTo>
                      <a:pt x="510075" y="187839"/>
                    </a:lnTo>
                    <a:lnTo>
                      <a:pt x="509153" y="176790"/>
                    </a:lnTo>
                    <a:lnTo>
                      <a:pt x="499007" y="168502"/>
                    </a:lnTo>
                    <a:lnTo>
                      <a:pt x="495317" y="163898"/>
                    </a:lnTo>
                    <a:lnTo>
                      <a:pt x="483326" y="163898"/>
                    </a:lnTo>
                    <a:lnTo>
                      <a:pt x="487016" y="174948"/>
                    </a:lnTo>
                    <a:lnTo>
                      <a:pt x="501774" y="183235"/>
                    </a:lnTo>
                    <a:lnTo>
                      <a:pt x="504541" y="185077"/>
                    </a:lnTo>
                    <a:lnTo>
                      <a:pt x="500852" y="186918"/>
                    </a:lnTo>
                    <a:lnTo>
                      <a:pt x="500852" y="195205"/>
                    </a:lnTo>
                    <a:lnTo>
                      <a:pt x="494395" y="197968"/>
                    </a:lnTo>
                    <a:lnTo>
                      <a:pt x="487938" y="197047"/>
                    </a:lnTo>
                    <a:lnTo>
                      <a:pt x="484249" y="191522"/>
                    </a:lnTo>
                    <a:lnTo>
                      <a:pt x="494395" y="192443"/>
                    </a:lnTo>
                    <a:lnTo>
                      <a:pt x="497162" y="188760"/>
                    </a:lnTo>
                    <a:lnTo>
                      <a:pt x="475947" y="174028"/>
                    </a:lnTo>
                    <a:lnTo>
                      <a:pt x="474103" y="168502"/>
                    </a:lnTo>
                    <a:lnTo>
                      <a:pt x="464879" y="175869"/>
                    </a:lnTo>
                    <a:lnTo>
                      <a:pt x="456577" y="174028"/>
                    </a:lnTo>
                    <a:lnTo>
                      <a:pt x="442742" y="191522"/>
                    </a:lnTo>
                    <a:lnTo>
                      <a:pt x="439975" y="198889"/>
                    </a:lnTo>
                    <a:lnTo>
                      <a:pt x="431673" y="198889"/>
                    </a:lnTo>
                    <a:lnTo>
                      <a:pt x="418760" y="198889"/>
                    </a:lnTo>
                    <a:lnTo>
                      <a:pt x="411381" y="196126"/>
                    </a:lnTo>
                    <a:lnTo>
                      <a:pt x="409536" y="180473"/>
                    </a:lnTo>
                    <a:lnTo>
                      <a:pt x="412303" y="173107"/>
                    </a:lnTo>
                    <a:lnTo>
                      <a:pt x="425217" y="170344"/>
                    </a:lnTo>
                    <a:lnTo>
                      <a:pt x="439052" y="173107"/>
                    </a:lnTo>
                    <a:lnTo>
                      <a:pt x="440897" y="165740"/>
                    </a:lnTo>
                    <a:lnTo>
                      <a:pt x="434440" y="163898"/>
                    </a:lnTo>
                    <a:lnTo>
                      <a:pt x="436285" y="151928"/>
                    </a:lnTo>
                    <a:lnTo>
                      <a:pt x="451043" y="150087"/>
                    </a:lnTo>
                    <a:lnTo>
                      <a:pt x="461189" y="136275"/>
                    </a:lnTo>
                    <a:lnTo>
                      <a:pt x="471335" y="134434"/>
                    </a:lnTo>
                    <a:lnTo>
                      <a:pt x="480559" y="135354"/>
                    </a:lnTo>
                    <a:lnTo>
                      <a:pt x="483326" y="135354"/>
                    </a:lnTo>
                    <a:lnTo>
                      <a:pt x="481482" y="122463"/>
                    </a:lnTo>
                    <a:lnTo>
                      <a:pt x="470413" y="127067"/>
                    </a:lnTo>
                    <a:lnTo>
                      <a:pt x="466724" y="116939"/>
                    </a:lnTo>
                    <a:lnTo>
                      <a:pt x="460267" y="116018"/>
                    </a:lnTo>
                    <a:lnTo>
                      <a:pt x="459345" y="109572"/>
                    </a:lnTo>
                    <a:lnTo>
                      <a:pt x="463956" y="104048"/>
                    </a:lnTo>
                    <a:lnTo>
                      <a:pt x="476870" y="98523"/>
                    </a:lnTo>
                    <a:lnTo>
                      <a:pt x="480559" y="92998"/>
                    </a:lnTo>
                    <a:cubicBezTo>
                      <a:pt x="431673" y="50643"/>
                      <a:pt x="368029" y="24861"/>
                      <a:pt x="298851" y="24861"/>
                    </a:cubicBezTo>
                    <a:close/>
                    <a:moveTo>
                      <a:pt x="298851" y="0"/>
                    </a:moveTo>
                    <a:cubicBezTo>
                      <a:pt x="376330" y="0"/>
                      <a:pt x="447354" y="29465"/>
                      <a:pt x="499929" y="77345"/>
                    </a:cubicBezTo>
                    <a:cubicBezTo>
                      <a:pt x="504541" y="81949"/>
                      <a:pt x="509153" y="86553"/>
                      <a:pt x="513765" y="91157"/>
                    </a:cubicBezTo>
                    <a:cubicBezTo>
                      <a:pt x="515610" y="92998"/>
                      <a:pt x="516532" y="93919"/>
                      <a:pt x="518377" y="95761"/>
                    </a:cubicBezTo>
                    <a:cubicBezTo>
                      <a:pt x="541436" y="121543"/>
                      <a:pt x="560806" y="150087"/>
                      <a:pt x="574642" y="182315"/>
                    </a:cubicBezTo>
                    <a:cubicBezTo>
                      <a:pt x="575564" y="184156"/>
                      <a:pt x="576487" y="185998"/>
                      <a:pt x="576487" y="187839"/>
                    </a:cubicBezTo>
                    <a:cubicBezTo>
                      <a:pt x="586633" y="213621"/>
                      <a:pt x="594012" y="241244"/>
                      <a:pt x="596779" y="269789"/>
                    </a:cubicBezTo>
                    <a:cubicBezTo>
                      <a:pt x="597701" y="278076"/>
                      <a:pt x="597701" y="286363"/>
                      <a:pt x="597701" y="295570"/>
                    </a:cubicBezTo>
                    <a:cubicBezTo>
                      <a:pt x="597701" y="296491"/>
                      <a:pt x="597701" y="297412"/>
                      <a:pt x="597701" y="298333"/>
                    </a:cubicBezTo>
                    <a:cubicBezTo>
                      <a:pt x="597701" y="315828"/>
                      <a:pt x="596779" y="333322"/>
                      <a:pt x="593089" y="350817"/>
                    </a:cubicBezTo>
                    <a:cubicBezTo>
                      <a:pt x="592167" y="356342"/>
                      <a:pt x="591245" y="362787"/>
                      <a:pt x="589400" y="368312"/>
                    </a:cubicBezTo>
                    <a:cubicBezTo>
                      <a:pt x="583866" y="391331"/>
                      <a:pt x="575564" y="413430"/>
                      <a:pt x="565418" y="433687"/>
                    </a:cubicBezTo>
                    <a:cubicBezTo>
                      <a:pt x="515610" y="530369"/>
                      <a:pt x="415070" y="596665"/>
                      <a:pt x="298851" y="596665"/>
                    </a:cubicBezTo>
                    <a:cubicBezTo>
                      <a:pt x="133745" y="596665"/>
                      <a:pt x="0" y="463152"/>
                      <a:pt x="0" y="298333"/>
                    </a:cubicBezTo>
                    <a:cubicBezTo>
                      <a:pt x="0" y="230195"/>
                      <a:pt x="23059" y="166661"/>
                      <a:pt x="62722" y="116018"/>
                    </a:cubicBezTo>
                    <a:cubicBezTo>
                      <a:pt x="72868" y="103127"/>
                      <a:pt x="83937" y="90236"/>
                      <a:pt x="96850" y="79187"/>
                    </a:cubicBezTo>
                    <a:cubicBezTo>
                      <a:pt x="149425" y="30385"/>
                      <a:pt x="221371" y="0"/>
                      <a:pt x="298851" y="0"/>
                    </a:cubicBezTo>
                    <a:close/>
                  </a:path>
                </a:pathLst>
              </a:custGeom>
              <a:solidFill>
                <a:schemeClr val="bg1">
                  <a:lumMod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8" name="文本框 57"/>
              <p:cNvSpPr txBox="1"/>
              <p:nvPr/>
            </p:nvSpPr>
            <p:spPr>
              <a:xfrm>
                <a:off x="4019553" y="3839816"/>
                <a:ext cx="125895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Part ONE</a:t>
                </a:r>
                <a:endParaRPr kumimoji="0" lang="zh-CN" altLang="en-US"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59" name="文本框 58"/>
              <p:cNvSpPr txBox="1"/>
              <p:nvPr/>
            </p:nvSpPr>
            <p:spPr>
              <a:xfrm>
                <a:off x="3746016" y="4552982"/>
                <a:ext cx="1837499"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课题背景</a:t>
                </a:r>
              </a:p>
            </p:txBody>
          </p:sp>
        </p:grpSp>
        <p:grpSp>
          <p:nvGrpSpPr>
            <p:cNvPr id="60" name="组合 59"/>
            <p:cNvGrpSpPr/>
            <p:nvPr/>
          </p:nvGrpSpPr>
          <p:grpSpPr>
            <a:xfrm>
              <a:off x="3436717" y="2022828"/>
              <a:ext cx="2358889" cy="3253409"/>
              <a:chOff x="6334539" y="2407141"/>
              <a:chExt cx="2358889" cy="3253409"/>
            </a:xfrm>
          </p:grpSpPr>
          <p:sp>
            <p:nvSpPr>
              <p:cNvPr id="61" name="矩形: 圆角 60"/>
              <p:cNvSpPr/>
              <p:nvPr/>
            </p:nvSpPr>
            <p:spPr>
              <a:xfrm>
                <a:off x="6334539" y="2407141"/>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2" name="直接连接符 61"/>
              <p:cNvCxnSpPr/>
              <p:nvPr/>
            </p:nvCxnSpPr>
            <p:spPr>
              <a:xfrm>
                <a:off x="6440556" y="3623028"/>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63" name="earth-with-continents_44720"/>
              <p:cNvSpPr>
                <a:spLocks noChangeAspect="1"/>
              </p:cNvSpPr>
              <p:nvPr/>
            </p:nvSpPr>
            <p:spPr bwMode="auto">
              <a:xfrm>
                <a:off x="7196346" y="2709714"/>
                <a:ext cx="603810" cy="609685"/>
              </a:xfrm>
              <a:custGeom>
                <a:avLst/>
                <a:gdLst>
                  <a:gd name="connsiteX0" fmla="*/ 561750 w 562638"/>
                  <a:gd name="connsiteY0" fmla="*/ 219108 h 568112"/>
                  <a:gd name="connsiteX1" fmla="*/ 562638 w 562638"/>
                  <a:gd name="connsiteY1" fmla="*/ 223842 h 568112"/>
                  <a:gd name="connsiteX2" fmla="*/ 560863 w 562638"/>
                  <a:gd name="connsiteY2" fmla="*/ 220055 h 568112"/>
                  <a:gd name="connsiteX3" fmla="*/ 537701 w 562638"/>
                  <a:gd name="connsiteY3" fmla="*/ 155639 h 568112"/>
                  <a:gd name="connsiteX4" fmla="*/ 544145 w 562638"/>
                  <a:gd name="connsiteY4" fmla="*/ 169398 h 568112"/>
                  <a:gd name="connsiteX5" fmla="*/ 541383 w 562638"/>
                  <a:gd name="connsiteY5" fmla="*/ 169398 h 568112"/>
                  <a:gd name="connsiteX6" fmla="*/ 535860 w 562638"/>
                  <a:gd name="connsiteY6" fmla="*/ 169398 h 568112"/>
                  <a:gd name="connsiteX7" fmla="*/ 535860 w 562638"/>
                  <a:gd name="connsiteY7" fmla="*/ 157474 h 568112"/>
                  <a:gd name="connsiteX8" fmla="*/ 188187 w 562638"/>
                  <a:gd name="connsiteY8" fmla="*/ 155639 h 568112"/>
                  <a:gd name="connsiteX9" fmla="*/ 188187 w 562638"/>
                  <a:gd name="connsiteY9" fmla="*/ 161126 h 568112"/>
                  <a:gd name="connsiteX10" fmla="*/ 184510 w 562638"/>
                  <a:gd name="connsiteY10" fmla="*/ 165699 h 568112"/>
                  <a:gd name="connsiteX11" fmla="*/ 175316 w 562638"/>
                  <a:gd name="connsiteY11" fmla="*/ 165699 h 568112"/>
                  <a:gd name="connsiteX12" fmla="*/ 177155 w 562638"/>
                  <a:gd name="connsiteY12" fmla="*/ 159297 h 568112"/>
                  <a:gd name="connsiteX13" fmla="*/ 180832 w 562638"/>
                  <a:gd name="connsiteY13" fmla="*/ 159297 h 568112"/>
                  <a:gd name="connsiteX14" fmla="*/ 181752 w 562638"/>
                  <a:gd name="connsiteY14" fmla="*/ 156554 h 568112"/>
                  <a:gd name="connsiteX15" fmla="*/ 32252 w 562638"/>
                  <a:gd name="connsiteY15" fmla="*/ 151940 h 568112"/>
                  <a:gd name="connsiteX16" fmla="*/ 22192 w 562638"/>
                  <a:gd name="connsiteY16" fmla="*/ 173096 h 568112"/>
                  <a:gd name="connsiteX17" fmla="*/ 22192 w 562638"/>
                  <a:gd name="connsiteY17" fmla="*/ 163898 h 568112"/>
                  <a:gd name="connsiteX18" fmla="*/ 192773 w 562638"/>
                  <a:gd name="connsiteY18" fmla="*/ 151053 h 568112"/>
                  <a:gd name="connsiteX19" fmla="*/ 193695 w 562638"/>
                  <a:gd name="connsiteY19" fmla="*/ 151053 h 568112"/>
                  <a:gd name="connsiteX20" fmla="*/ 204757 w 562638"/>
                  <a:gd name="connsiteY20" fmla="*/ 153815 h 568112"/>
                  <a:gd name="connsiteX21" fmla="*/ 204757 w 562638"/>
                  <a:gd name="connsiteY21" fmla="*/ 159338 h 568112"/>
                  <a:gd name="connsiteX22" fmla="*/ 195539 w 562638"/>
                  <a:gd name="connsiteY22" fmla="*/ 159338 h 568112"/>
                  <a:gd name="connsiteX23" fmla="*/ 192773 w 562638"/>
                  <a:gd name="connsiteY23" fmla="*/ 155656 h 568112"/>
                  <a:gd name="connsiteX24" fmla="*/ 180790 w 562638"/>
                  <a:gd name="connsiteY24" fmla="*/ 144543 h 568112"/>
                  <a:gd name="connsiteX25" fmla="*/ 190998 w 562638"/>
                  <a:gd name="connsiteY25" fmla="*/ 144543 h 568112"/>
                  <a:gd name="connsiteX26" fmla="*/ 190998 w 562638"/>
                  <a:gd name="connsiteY26" fmla="*/ 150047 h 568112"/>
                  <a:gd name="connsiteX27" fmla="*/ 186358 w 562638"/>
                  <a:gd name="connsiteY27" fmla="*/ 152799 h 568112"/>
                  <a:gd name="connsiteX28" fmla="*/ 180790 w 562638"/>
                  <a:gd name="connsiteY28" fmla="*/ 153716 h 568112"/>
                  <a:gd name="connsiteX29" fmla="*/ 180790 w 562638"/>
                  <a:gd name="connsiteY29" fmla="*/ 144543 h 568112"/>
                  <a:gd name="connsiteX30" fmla="*/ 166028 w 562638"/>
                  <a:gd name="connsiteY30" fmla="*/ 144543 h 568112"/>
                  <a:gd name="connsiteX31" fmla="*/ 175316 w 562638"/>
                  <a:gd name="connsiteY31" fmla="*/ 144543 h 568112"/>
                  <a:gd name="connsiteX32" fmla="*/ 163242 w 562638"/>
                  <a:gd name="connsiteY32" fmla="*/ 161113 h 568112"/>
                  <a:gd name="connsiteX33" fmla="*/ 158598 w 562638"/>
                  <a:gd name="connsiteY33" fmla="*/ 158351 h 568112"/>
                  <a:gd name="connsiteX34" fmla="*/ 159527 w 562638"/>
                  <a:gd name="connsiteY34" fmla="*/ 151907 h 568112"/>
                  <a:gd name="connsiteX35" fmla="*/ 198332 w 562638"/>
                  <a:gd name="connsiteY35" fmla="*/ 143655 h 568112"/>
                  <a:gd name="connsiteX36" fmla="*/ 202982 w 562638"/>
                  <a:gd name="connsiteY36" fmla="*/ 146392 h 568112"/>
                  <a:gd name="connsiteX37" fmla="*/ 199262 w 562638"/>
                  <a:gd name="connsiteY37" fmla="*/ 149129 h 568112"/>
                  <a:gd name="connsiteX38" fmla="*/ 196472 w 562638"/>
                  <a:gd name="connsiteY38" fmla="*/ 146392 h 568112"/>
                  <a:gd name="connsiteX39" fmla="*/ 186264 w 562638"/>
                  <a:gd name="connsiteY39" fmla="*/ 135370 h 568112"/>
                  <a:gd name="connsiteX40" fmla="*/ 191886 w 562638"/>
                  <a:gd name="connsiteY40" fmla="*/ 140918 h 568112"/>
                  <a:gd name="connsiteX41" fmla="*/ 186264 w 562638"/>
                  <a:gd name="connsiteY41" fmla="*/ 142767 h 568112"/>
                  <a:gd name="connsiteX42" fmla="*/ 168807 w 562638"/>
                  <a:gd name="connsiteY42" fmla="*/ 133595 h 568112"/>
                  <a:gd name="connsiteX43" fmla="*/ 180731 w 562638"/>
                  <a:gd name="connsiteY43" fmla="*/ 133595 h 568112"/>
                  <a:gd name="connsiteX44" fmla="*/ 180731 w 562638"/>
                  <a:gd name="connsiteY44" fmla="*/ 136347 h 568112"/>
                  <a:gd name="connsiteX45" fmla="*/ 182566 w 562638"/>
                  <a:gd name="connsiteY45" fmla="*/ 136347 h 568112"/>
                  <a:gd name="connsiteX46" fmla="*/ 182566 w 562638"/>
                  <a:gd name="connsiteY46" fmla="*/ 142768 h 568112"/>
                  <a:gd name="connsiteX47" fmla="*/ 166055 w 562638"/>
                  <a:gd name="connsiteY47" fmla="*/ 142768 h 568112"/>
                  <a:gd name="connsiteX48" fmla="*/ 159634 w 562638"/>
                  <a:gd name="connsiteY48" fmla="*/ 140933 h 568112"/>
                  <a:gd name="connsiteX49" fmla="*/ 161469 w 562638"/>
                  <a:gd name="connsiteY49" fmla="*/ 136347 h 568112"/>
                  <a:gd name="connsiteX50" fmla="*/ 44236 w 562638"/>
                  <a:gd name="connsiteY50" fmla="*/ 132559 h 568112"/>
                  <a:gd name="connsiteX51" fmla="*/ 44236 w 562638"/>
                  <a:gd name="connsiteY51" fmla="*/ 134405 h 568112"/>
                  <a:gd name="connsiteX52" fmla="*/ 44236 w 562638"/>
                  <a:gd name="connsiteY52" fmla="*/ 137174 h 568112"/>
                  <a:gd name="connsiteX53" fmla="*/ 35939 w 562638"/>
                  <a:gd name="connsiteY53" fmla="*/ 147325 h 568112"/>
                  <a:gd name="connsiteX54" fmla="*/ 32252 w 562638"/>
                  <a:gd name="connsiteY54" fmla="*/ 151940 h 568112"/>
                  <a:gd name="connsiteX55" fmla="*/ 44236 w 562638"/>
                  <a:gd name="connsiteY55" fmla="*/ 132559 h 568112"/>
                  <a:gd name="connsiteX56" fmla="*/ 150314 w 562638"/>
                  <a:gd name="connsiteY56" fmla="*/ 111403 h 568112"/>
                  <a:gd name="connsiteX57" fmla="*/ 157711 w 562638"/>
                  <a:gd name="connsiteY57" fmla="*/ 113242 h 568112"/>
                  <a:gd name="connsiteX58" fmla="*/ 154937 w 562638"/>
                  <a:gd name="connsiteY58" fmla="*/ 122435 h 568112"/>
                  <a:gd name="connsiteX59" fmla="*/ 147539 w 562638"/>
                  <a:gd name="connsiteY59" fmla="*/ 124274 h 568112"/>
                  <a:gd name="connsiteX60" fmla="*/ 142916 w 562638"/>
                  <a:gd name="connsiteY60" fmla="*/ 115080 h 568112"/>
                  <a:gd name="connsiteX61" fmla="*/ 491680 w 562638"/>
                  <a:gd name="connsiteY61" fmla="*/ 89359 h 568112"/>
                  <a:gd name="connsiteX62" fmla="*/ 505531 w 562638"/>
                  <a:gd name="connsiteY62" fmla="*/ 105030 h 568112"/>
                  <a:gd name="connsiteX63" fmla="*/ 499991 w 562638"/>
                  <a:gd name="connsiteY63" fmla="*/ 113326 h 568112"/>
                  <a:gd name="connsiteX64" fmla="*/ 480600 w 562638"/>
                  <a:gd name="connsiteY64" fmla="*/ 113326 h 568112"/>
                  <a:gd name="connsiteX65" fmla="*/ 478753 w 562638"/>
                  <a:gd name="connsiteY65" fmla="*/ 109639 h 568112"/>
                  <a:gd name="connsiteX66" fmla="*/ 491680 w 562638"/>
                  <a:gd name="connsiteY66" fmla="*/ 103186 h 568112"/>
                  <a:gd name="connsiteX67" fmla="*/ 133712 w 562638"/>
                  <a:gd name="connsiteY67" fmla="*/ 81962 h 568112"/>
                  <a:gd name="connsiteX68" fmla="*/ 133712 w 562638"/>
                  <a:gd name="connsiteY68" fmla="*/ 87542 h 568112"/>
                  <a:gd name="connsiteX69" fmla="*/ 119930 w 562638"/>
                  <a:gd name="connsiteY69" fmla="*/ 88472 h 568112"/>
                  <a:gd name="connsiteX70" fmla="*/ 117173 w 562638"/>
                  <a:gd name="connsiteY70" fmla="*/ 85682 h 568112"/>
                  <a:gd name="connsiteX71" fmla="*/ 127280 w 562638"/>
                  <a:gd name="connsiteY71" fmla="*/ 82892 h 568112"/>
                  <a:gd name="connsiteX72" fmla="*/ 133712 w 562638"/>
                  <a:gd name="connsiteY72" fmla="*/ 81962 h 568112"/>
                  <a:gd name="connsiteX73" fmla="*/ 123617 w 562638"/>
                  <a:gd name="connsiteY73" fmla="*/ 66280 h 568112"/>
                  <a:gd name="connsiteX74" fmla="*/ 133743 w 562638"/>
                  <a:gd name="connsiteY74" fmla="*/ 66280 h 568112"/>
                  <a:gd name="connsiteX75" fmla="*/ 133743 w 562638"/>
                  <a:gd name="connsiteY75" fmla="*/ 70883 h 568112"/>
                  <a:gd name="connsiteX76" fmla="*/ 130981 w 562638"/>
                  <a:gd name="connsiteY76" fmla="*/ 74565 h 568112"/>
                  <a:gd name="connsiteX77" fmla="*/ 117173 w 562638"/>
                  <a:gd name="connsiteY77" fmla="*/ 74565 h 568112"/>
                  <a:gd name="connsiteX78" fmla="*/ 117173 w 562638"/>
                  <a:gd name="connsiteY78" fmla="*/ 69042 h 568112"/>
                  <a:gd name="connsiteX79" fmla="*/ 117173 w 562638"/>
                  <a:gd name="connsiteY79" fmla="*/ 68121 h 568112"/>
                  <a:gd name="connsiteX80" fmla="*/ 123617 w 562638"/>
                  <a:gd name="connsiteY80" fmla="*/ 68121 h 568112"/>
                  <a:gd name="connsiteX81" fmla="*/ 284117 w 562638"/>
                  <a:gd name="connsiteY81" fmla="*/ 0 h 568112"/>
                  <a:gd name="connsiteX82" fmla="*/ 319170 w 562638"/>
                  <a:gd name="connsiteY82" fmla="*/ 2762 h 568112"/>
                  <a:gd name="connsiteX83" fmla="*/ 334852 w 562638"/>
                  <a:gd name="connsiteY83" fmla="*/ 4604 h 568112"/>
                  <a:gd name="connsiteX84" fmla="*/ 338542 w 562638"/>
                  <a:gd name="connsiteY84" fmla="*/ 5525 h 568112"/>
                  <a:gd name="connsiteX85" fmla="*/ 472298 w 562638"/>
                  <a:gd name="connsiteY85" fmla="*/ 70899 h 568112"/>
                  <a:gd name="connsiteX86" fmla="*/ 468608 w 562638"/>
                  <a:gd name="connsiteY86" fmla="*/ 77344 h 568112"/>
                  <a:gd name="connsiteX87" fmla="*/ 455694 w 562638"/>
                  <a:gd name="connsiteY87" fmla="*/ 81948 h 568112"/>
                  <a:gd name="connsiteX88" fmla="*/ 450159 w 562638"/>
                  <a:gd name="connsiteY88" fmla="*/ 88393 h 568112"/>
                  <a:gd name="connsiteX89" fmla="*/ 452004 w 562638"/>
                  <a:gd name="connsiteY89" fmla="*/ 94839 h 568112"/>
                  <a:gd name="connsiteX90" fmla="*/ 458461 w 562638"/>
                  <a:gd name="connsiteY90" fmla="*/ 95760 h 568112"/>
                  <a:gd name="connsiteX91" fmla="*/ 462151 w 562638"/>
                  <a:gd name="connsiteY91" fmla="*/ 105888 h 568112"/>
                  <a:gd name="connsiteX92" fmla="*/ 474143 w 562638"/>
                  <a:gd name="connsiteY92" fmla="*/ 101284 h 568112"/>
                  <a:gd name="connsiteX93" fmla="*/ 475988 w 562638"/>
                  <a:gd name="connsiteY93" fmla="*/ 115096 h 568112"/>
                  <a:gd name="connsiteX94" fmla="*/ 472298 w 562638"/>
                  <a:gd name="connsiteY94" fmla="*/ 115096 h 568112"/>
                  <a:gd name="connsiteX95" fmla="*/ 463073 w 562638"/>
                  <a:gd name="connsiteY95" fmla="*/ 114175 h 568112"/>
                  <a:gd name="connsiteX96" fmla="*/ 452004 w 562638"/>
                  <a:gd name="connsiteY96" fmla="*/ 116016 h 568112"/>
                  <a:gd name="connsiteX97" fmla="*/ 441857 w 562638"/>
                  <a:gd name="connsiteY97" fmla="*/ 129828 h 568112"/>
                  <a:gd name="connsiteX98" fmla="*/ 427098 w 562638"/>
                  <a:gd name="connsiteY98" fmla="*/ 132590 h 568112"/>
                  <a:gd name="connsiteX99" fmla="*/ 425253 w 562638"/>
                  <a:gd name="connsiteY99" fmla="*/ 145481 h 568112"/>
                  <a:gd name="connsiteX100" fmla="*/ 431710 w 562638"/>
                  <a:gd name="connsiteY100" fmla="*/ 146402 h 568112"/>
                  <a:gd name="connsiteX101" fmla="*/ 429865 w 562638"/>
                  <a:gd name="connsiteY101" fmla="*/ 154689 h 568112"/>
                  <a:gd name="connsiteX102" fmla="*/ 415106 w 562638"/>
                  <a:gd name="connsiteY102" fmla="*/ 151926 h 568112"/>
                  <a:gd name="connsiteX103" fmla="*/ 401269 w 562638"/>
                  <a:gd name="connsiteY103" fmla="*/ 154689 h 568112"/>
                  <a:gd name="connsiteX104" fmla="*/ 398501 w 562638"/>
                  <a:gd name="connsiteY104" fmla="*/ 162055 h 568112"/>
                  <a:gd name="connsiteX105" fmla="*/ 401269 w 562638"/>
                  <a:gd name="connsiteY105" fmla="*/ 177708 h 568112"/>
                  <a:gd name="connsiteX106" fmla="*/ 408648 w 562638"/>
                  <a:gd name="connsiteY106" fmla="*/ 181391 h 568112"/>
                  <a:gd name="connsiteX107" fmla="*/ 422485 w 562638"/>
                  <a:gd name="connsiteY107" fmla="*/ 181391 h 568112"/>
                  <a:gd name="connsiteX108" fmla="*/ 430787 w 562638"/>
                  <a:gd name="connsiteY108" fmla="*/ 180470 h 568112"/>
                  <a:gd name="connsiteX109" fmla="*/ 433555 w 562638"/>
                  <a:gd name="connsiteY109" fmla="*/ 173104 h 568112"/>
                  <a:gd name="connsiteX110" fmla="*/ 447392 w 562638"/>
                  <a:gd name="connsiteY110" fmla="*/ 155609 h 568112"/>
                  <a:gd name="connsiteX111" fmla="*/ 456616 w 562638"/>
                  <a:gd name="connsiteY111" fmla="*/ 157451 h 568112"/>
                  <a:gd name="connsiteX112" fmla="*/ 465841 w 562638"/>
                  <a:gd name="connsiteY112" fmla="*/ 149164 h 568112"/>
                  <a:gd name="connsiteX113" fmla="*/ 467686 w 562638"/>
                  <a:gd name="connsiteY113" fmla="*/ 155609 h 568112"/>
                  <a:gd name="connsiteX114" fmla="*/ 489825 w 562638"/>
                  <a:gd name="connsiteY114" fmla="*/ 170342 h 568112"/>
                  <a:gd name="connsiteX115" fmla="*/ 487057 w 562638"/>
                  <a:gd name="connsiteY115" fmla="*/ 174025 h 568112"/>
                  <a:gd name="connsiteX116" fmla="*/ 476910 w 562638"/>
                  <a:gd name="connsiteY116" fmla="*/ 173104 h 568112"/>
                  <a:gd name="connsiteX117" fmla="*/ 480600 w 562638"/>
                  <a:gd name="connsiteY117" fmla="*/ 178628 h 568112"/>
                  <a:gd name="connsiteX118" fmla="*/ 487057 w 562638"/>
                  <a:gd name="connsiteY118" fmla="*/ 180470 h 568112"/>
                  <a:gd name="connsiteX119" fmla="*/ 494437 w 562638"/>
                  <a:gd name="connsiteY119" fmla="*/ 177708 h 568112"/>
                  <a:gd name="connsiteX120" fmla="*/ 494437 w 562638"/>
                  <a:gd name="connsiteY120" fmla="*/ 168500 h 568112"/>
                  <a:gd name="connsiteX121" fmla="*/ 497204 w 562638"/>
                  <a:gd name="connsiteY121" fmla="*/ 166658 h 568112"/>
                  <a:gd name="connsiteX122" fmla="*/ 494437 w 562638"/>
                  <a:gd name="connsiteY122" fmla="*/ 163896 h 568112"/>
                  <a:gd name="connsiteX123" fmla="*/ 479678 w 562638"/>
                  <a:gd name="connsiteY123" fmla="*/ 155609 h 568112"/>
                  <a:gd name="connsiteX124" fmla="*/ 475988 w 562638"/>
                  <a:gd name="connsiteY124" fmla="*/ 145481 h 568112"/>
                  <a:gd name="connsiteX125" fmla="*/ 487980 w 562638"/>
                  <a:gd name="connsiteY125" fmla="*/ 145481 h 568112"/>
                  <a:gd name="connsiteX126" fmla="*/ 492592 w 562638"/>
                  <a:gd name="connsiteY126" fmla="*/ 149164 h 568112"/>
                  <a:gd name="connsiteX127" fmla="*/ 502739 w 562638"/>
                  <a:gd name="connsiteY127" fmla="*/ 158372 h 568112"/>
                  <a:gd name="connsiteX128" fmla="*/ 503662 w 562638"/>
                  <a:gd name="connsiteY128" fmla="*/ 169421 h 568112"/>
                  <a:gd name="connsiteX129" fmla="*/ 514731 w 562638"/>
                  <a:gd name="connsiteY129" fmla="*/ 180470 h 568112"/>
                  <a:gd name="connsiteX130" fmla="*/ 518421 w 562638"/>
                  <a:gd name="connsiteY130" fmla="*/ 164817 h 568112"/>
                  <a:gd name="connsiteX131" fmla="*/ 525800 w 562638"/>
                  <a:gd name="connsiteY131" fmla="*/ 160213 h 568112"/>
                  <a:gd name="connsiteX132" fmla="*/ 527645 w 562638"/>
                  <a:gd name="connsiteY132" fmla="*/ 174025 h 568112"/>
                  <a:gd name="connsiteX133" fmla="*/ 535025 w 562638"/>
                  <a:gd name="connsiteY133" fmla="*/ 181391 h 568112"/>
                  <a:gd name="connsiteX134" fmla="*/ 549784 w 562638"/>
                  <a:gd name="connsiteY134" fmla="*/ 181391 h 568112"/>
                  <a:gd name="connsiteX135" fmla="*/ 557164 w 562638"/>
                  <a:gd name="connsiteY135" fmla="*/ 204410 h 568112"/>
                  <a:gd name="connsiteX136" fmla="*/ 556242 w 562638"/>
                  <a:gd name="connsiteY136" fmla="*/ 205331 h 568112"/>
                  <a:gd name="connsiteX137" fmla="*/ 533180 w 562638"/>
                  <a:gd name="connsiteY137" fmla="*/ 205331 h 568112"/>
                  <a:gd name="connsiteX138" fmla="*/ 519343 w 562638"/>
                  <a:gd name="connsiteY138" fmla="*/ 195202 h 568112"/>
                  <a:gd name="connsiteX139" fmla="*/ 504584 w 562638"/>
                  <a:gd name="connsiteY139" fmla="*/ 197044 h 568112"/>
                  <a:gd name="connsiteX140" fmla="*/ 504584 w 562638"/>
                  <a:gd name="connsiteY140" fmla="*/ 205331 h 568112"/>
                  <a:gd name="connsiteX141" fmla="*/ 499972 w 562638"/>
                  <a:gd name="connsiteY141" fmla="*/ 205331 h 568112"/>
                  <a:gd name="connsiteX142" fmla="*/ 495359 w 562638"/>
                  <a:gd name="connsiteY142" fmla="*/ 201648 h 568112"/>
                  <a:gd name="connsiteX143" fmla="*/ 470453 w 562638"/>
                  <a:gd name="connsiteY143" fmla="*/ 195202 h 568112"/>
                  <a:gd name="connsiteX144" fmla="*/ 470453 w 562638"/>
                  <a:gd name="connsiteY144" fmla="*/ 179549 h 568112"/>
                  <a:gd name="connsiteX145" fmla="*/ 438167 w 562638"/>
                  <a:gd name="connsiteY145" fmla="*/ 181391 h 568112"/>
                  <a:gd name="connsiteX146" fmla="*/ 428020 w 562638"/>
                  <a:gd name="connsiteY146" fmla="*/ 186915 h 568112"/>
                  <a:gd name="connsiteX147" fmla="*/ 415106 w 562638"/>
                  <a:gd name="connsiteY147" fmla="*/ 186915 h 568112"/>
                  <a:gd name="connsiteX148" fmla="*/ 409571 w 562638"/>
                  <a:gd name="connsiteY148" fmla="*/ 186915 h 568112"/>
                  <a:gd name="connsiteX149" fmla="*/ 393889 w 562638"/>
                  <a:gd name="connsiteY149" fmla="*/ 195202 h 568112"/>
                  <a:gd name="connsiteX150" fmla="*/ 393889 w 562638"/>
                  <a:gd name="connsiteY150" fmla="*/ 210855 h 568112"/>
                  <a:gd name="connsiteX151" fmla="*/ 362526 w 562638"/>
                  <a:gd name="connsiteY151" fmla="*/ 233874 h 568112"/>
                  <a:gd name="connsiteX152" fmla="*/ 365293 w 562638"/>
                  <a:gd name="connsiteY152" fmla="*/ 243082 h 568112"/>
                  <a:gd name="connsiteX153" fmla="*/ 371750 w 562638"/>
                  <a:gd name="connsiteY153" fmla="*/ 243082 h 568112"/>
                  <a:gd name="connsiteX154" fmla="*/ 369905 w 562638"/>
                  <a:gd name="connsiteY154" fmla="*/ 252290 h 568112"/>
                  <a:gd name="connsiteX155" fmla="*/ 365293 w 562638"/>
                  <a:gd name="connsiteY155" fmla="*/ 254131 h 568112"/>
                  <a:gd name="connsiteX156" fmla="*/ 365293 w 562638"/>
                  <a:gd name="connsiteY156" fmla="*/ 278071 h 568112"/>
                  <a:gd name="connsiteX157" fmla="*/ 392044 w 562638"/>
                  <a:gd name="connsiteY157" fmla="*/ 309377 h 568112"/>
                  <a:gd name="connsiteX158" fmla="*/ 404036 w 562638"/>
                  <a:gd name="connsiteY158" fmla="*/ 309377 h 568112"/>
                  <a:gd name="connsiteX159" fmla="*/ 404959 w 562638"/>
                  <a:gd name="connsiteY159" fmla="*/ 307535 h 568112"/>
                  <a:gd name="connsiteX160" fmla="*/ 426175 w 562638"/>
                  <a:gd name="connsiteY160" fmla="*/ 307535 h 568112"/>
                  <a:gd name="connsiteX161" fmla="*/ 431710 w 562638"/>
                  <a:gd name="connsiteY161" fmla="*/ 302011 h 568112"/>
                  <a:gd name="connsiteX162" fmla="*/ 444624 w 562638"/>
                  <a:gd name="connsiteY162" fmla="*/ 302011 h 568112"/>
                  <a:gd name="connsiteX163" fmla="*/ 451081 w 562638"/>
                  <a:gd name="connsiteY163" fmla="*/ 308456 h 568112"/>
                  <a:gd name="connsiteX164" fmla="*/ 468608 w 562638"/>
                  <a:gd name="connsiteY164" fmla="*/ 310298 h 568112"/>
                  <a:gd name="connsiteX165" fmla="*/ 466763 w 562638"/>
                  <a:gd name="connsiteY165" fmla="*/ 334238 h 568112"/>
                  <a:gd name="connsiteX166" fmla="*/ 486135 w 562638"/>
                  <a:gd name="connsiteY166" fmla="*/ 369227 h 568112"/>
                  <a:gd name="connsiteX167" fmla="*/ 475988 w 562638"/>
                  <a:gd name="connsiteY167" fmla="*/ 389484 h 568112"/>
                  <a:gd name="connsiteX168" fmla="*/ 476910 w 562638"/>
                  <a:gd name="connsiteY168" fmla="*/ 398691 h 568112"/>
                  <a:gd name="connsiteX169" fmla="*/ 485212 w 562638"/>
                  <a:gd name="connsiteY169" fmla="*/ 406978 h 568112"/>
                  <a:gd name="connsiteX170" fmla="*/ 485212 w 562638"/>
                  <a:gd name="connsiteY170" fmla="*/ 429997 h 568112"/>
                  <a:gd name="connsiteX171" fmla="*/ 496282 w 562638"/>
                  <a:gd name="connsiteY171" fmla="*/ 444729 h 568112"/>
                  <a:gd name="connsiteX172" fmla="*/ 496282 w 562638"/>
                  <a:gd name="connsiteY172" fmla="*/ 463145 h 568112"/>
                  <a:gd name="connsiteX173" fmla="*/ 505506 w 562638"/>
                  <a:gd name="connsiteY173" fmla="*/ 463145 h 568112"/>
                  <a:gd name="connsiteX174" fmla="*/ 284117 w 562638"/>
                  <a:gd name="connsiteY174" fmla="*/ 568112 h 568112"/>
                  <a:gd name="connsiteX175" fmla="*/ 0 w 562638"/>
                  <a:gd name="connsiteY175" fmla="*/ 285437 h 568112"/>
                  <a:gd name="connsiteX176" fmla="*/ 0 w 562638"/>
                  <a:gd name="connsiteY176" fmla="*/ 284516 h 568112"/>
                  <a:gd name="connsiteX177" fmla="*/ 3690 w 562638"/>
                  <a:gd name="connsiteY177" fmla="*/ 233874 h 568112"/>
                  <a:gd name="connsiteX178" fmla="*/ 4612 w 562638"/>
                  <a:gd name="connsiteY178" fmla="*/ 234795 h 568112"/>
                  <a:gd name="connsiteX179" fmla="*/ 10147 w 562638"/>
                  <a:gd name="connsiteY179" fmla="*/ 238478 h 568112"/>
                  <a:gd name="connsiteX180" fmla="*/ 11069 w 562638"/>
                  <a:gd name="connsiteY180" fmla="*/ 242161 h 568112"/>
                  <a:gd name="connsiteX181" fmla="*/ 3690 w 562638"/>
                  <a:gd name="connsiteY181" fmla="*/ 244003 h 568112"/>
                  <a:gd name="connsiteX182" fmla="*/ 2767 w 562638"/>
                  <a:gd name="connsiteY182" fmla="*/ 253210 h 568112"/>
                  <a:gd name="connsiteX183" fmla="*/ 11069 w 562638"/>
                  <a:gd name="connsiteY183" fmla="*/ 253210 h 568112"/>
                  <a:gd name="connsiteX184" fmla="*/ 22139 w 562638"/>
                  <a:gd name="connsiteY184" fmla="*/ 252290 h 568112"/>
                  <a:gd name="connsiteX185" fmla="*/ 27674 w 562638"/>
                  <a:gd name="connsiteY185" fmla="*/ 245844 h 568112"/>
                  <a:gd name="connsiteX186" fmla="*/ 21217 w 562638"/>
                  <a:gd name="connsiteY186" fmla="*/ 244003 h 568112"/>
                  <a:gd name="connsiteX187" fmla="*/ 18449 w 562638"/>
                  <a:gd name="connsiteY187" fmla="*/ 240320 h 568112"/>
                  <a:gd name="connsiteX188" fmla="*/ 13837 w 562638"/>
                  <a:gd name="connsiteY188" fmla="*/ 232033 h 568112"/>
                  <a:gd name="connsiteX189" fmla="*/ 11069 w 562638"/>
                  <a:gd name="connsiteY189" fmla="*/ 220984 h 568112"/>
                  <a:gd name="connsiteX190" fmla="*/ 7380 w 562638"/>
                  <a:gd name="connsiteY190" fmla="*/ 221904 h 568112"/>
                  <a:gd name="connsiteX191" fmla="*/ 6457 w 562638"/>
                  <a:gd name="connsiteY191" fmla="*/ 221904 h 568112"/>
                  <a:gd name="connsiteX192" fmla="*/ 22139 w 562638"/>
                  <a:gd name="connsiteY192" fmla="*/ 173104 h 568112"/>
                  <a:gd name="connsiteX193" fmla="*/ 22139 w 562638"/>
                  <a:gd name="connsiteY193" fmla="*/ 175866 h 568112"/>
                  <a:gd name="connsiteX194" fmla="*/ 22139 w 562638"/>
                  <a:gd name="connsiteY194" fmla="*/ 188757 h 568112"/>
                  <a:gd name="connsiteX195" fmla="*/ 34131 w 562638"/>
                  <a:gd name="connsiteY195" fmla="*/ 195202 h 568112"/>
                  <a:gd name="connsiteX196" fmla="*/ 34131 w 562638"/>
                  <a:gd name="connsiteY196" fmla="*/ 217301 h 568112"/>
                  <a:gd name="connsiteX197" fmla="*/ 45200 w 562638"/>
                  <a:gd name="connsiteY197" fmla="*/ 236637 h 568112"/>
                  <a:gd name="connsiteX198" fmla="*/ 54425 w 562638"/>
                  <a:gd name="connsiteY198" fmla="*/ 238478 h 568112"/>
                  <a:gd name="connsiteX199" fmla="*/ 56270 w 562638"/>
                  <a:gd name="connsiteY199" fmla="*/ 231112 h 568112"/>
                  <a:gd name="connsiteX200" fmla="*/ 45200 w 562638"/>
                  <a:gd name="connsiteY200" fmla="*/ 214538 h 568112"/>
                  <a:gd name="connsiteX201" fmla="*/ 42433 w 562638"/>
                  <a:gd name="connsiteY201" fmla="*/ 197964 h 568112"/>
                  <a:gd name="connsiteX202" fmla="*/ 48890 w 562638"/>
                  <a:gd name="connsiteY202" fmla="*/ 197964 h 568112"/>
                  <a:gd name="connsiteX203" fmla="*/ 51658 w 562638"/>
                  <a:gd name="connsiteY203" fmla="*/ 215459 h 568112"/>
                  <a:gd name="connsiteX204" fmla="*/ 64572 w 562638"/>
                  <a:gd name="connsiteY204" fmla="*/ 233874 h 568112"/>
                  <a:gd name="connsiteX205" fmla="*/ 61805 w 562638"/>
                  <a:gd name="connsiteY205" fmla="*/ 234795 h 568112"/>
                  <a:gd name="connsiteX206" fmla="*/ 62727 w 562638"/>
                  <a:gd name="connsiteY206" fmla="*/ 239399 h 568112"/>
                  <a:gd name="connsiteX207" fmla="*/ 67339 w 562638"/>
                  <a:gd name="connsiteY207" fmla="*/ 239399 h 568112"/>
                  <a:gd name="connsiteX208" fmla="*/ 63650 w 562638"/>
                  <a:gd name="connsiteY208" fmla="*/ 245844 h 568112"/>
                  <a:gd name="connsiteX209" fmla="*/ 73797 w 562638"/>
                  <a:gd name="connsiteY209" fmla="*/ 260577 h 568112"/>
                  <a:gd name="connsiteX210" fmla="*/ 98703 w 562638"/>
                  <a:gd name="connsiteY210" fmla="*/ 267022 h 568112"/>
                  <a:gd name="connsiteX211" fmla="*/ 98703 w 562638"/>
                  <a:gd name="connsiteY211" fmla="*/ 263339 h 568112"/>
                  <a:gd name="connsiteX212" fmla="*/ 108850 w 562638"/>
                  <a:gd name="connsiteY212" fmla="*/ 264260 h 568112"/>
                  <a:gd name="connsiteX213" fmla="*/ 107927 w 562638"/>
                  <a:gd name="connsiteY213" fmla="*/ 271626 h 568112"/>
                  <a:gd name="connsiteX214" fmla="*/ 115307 w 562638"/>
                  <a:gd name="connsiteY214" fmla="*/ 272546 h 568112"/>
                  <a:gd name="connsiteX215" fmla="*/ 127299 w 562638"/>
                  <a:gd name="connsiteY215" fmla="*/ 276229 h 568112"/>
                  <a:gd name="connsiteX216" fmla="*/ 144826 w 562638"/>
                  <a:gd name="connsiteY216" fmla="*/ 295566 h 568112"/>
                  <a:gd name="connsiteX217" fmla="*/ 166042 w 562638"/>
                  <a:gd name="connsiteY217" fmla="*/ 297407 h 568112"/>
                  <a:gd name="connsiteX218" fmla="*/ 167887 w 562638"/>
                  <a:gd name="connsiteY218" fmla="*/ 314902 h 568112"/>
                  <a:gd name="connsiteX219" fmla="*/ 153128 w 562638"/>
                  <a:gd name="connsiteY219" fmla="*/ 325030 h 568112"/>
                  <a:gd name="connsiteX220" fmla="*/ 153128 w 562638"/>
                  <a:gd name="connsiteY220" fmla="*/ 340683 h 568112"/>
                  <a:gd name="connsiteX221" fmla="*/ 150360 w 562638"/>
                  <a:gd name="connsiteY221" fmla="*/ 350811 h 568112"/>
                  <a:gd name="connsiteX222" fmla="*/ 172499 w 562638"/>
                  <a:gd name="connsiteY222" fmla="*/ 377514 h 568112"/>
                  <a:gd name="connsiteX223" fmla="*/ 173422 w 562638"/>
                  <a:gd name="connsiteY223" fmla="*/ 386721 h 568112"/>
                  <a:gd name="connsiteX224" fmla="*/ 182646 w 562638"/>
                  <a:gd name="connsiteY224" fmla="*/ 388563 h 568112"/>
                  <a:gd name="connsiteX225" fmla="*/ 200173 w 562638"/>
                  <a:gd name="connsiteY225" fmla="*/ 401454 h 568112"/>
                  <a:gd name="connsiteX226" fmla="*/ 200173 w 562638"/>
                  <a:gd name="connsiteY226" fmla="*/ 450254 h 568112"/>
                  <a:gd name="connsiteX227" fmla="*/ 205708 w 562638"/>
                  <a:gd name="connsiteY227" fmla="*/ 452096 h 568112"/>
                  <a:gd name="connsiteX228" fmla="*/ 202018 w 562638"/>
                  <a:gd name="connsiteY228" fmla="*/ 474194 h 568112"/>
                  <a:gd name="connsiteX229" fmla="*/ 212165 w 562638"/>
                  <a:gd name="connsiteY229" fmla="*/ 487085 h 568112"/>
                  <a:gd name="connsiteX230" fmla="*/ 210320 w 562638"/>
                  <a:gd name="connsiteY230" fmla="*/ 510104 h 568112"/>
                  <a:gd name="connsiteX231" fmla="*/ 223235 w 562638"/>
                  <a:gd name="connsiteY231" fmla="*/ 533123 h 568112"/>
                  <a:gd name="connsiteX232" fmla="*/ 239839 w 562638"/>
                  <a:gd name="connsiteY232" fmla="*/ 547855 h 568112"/>
                  <a:gd name="connsiteX233" fmla="*/ 257365 w 562638"/>
                  <a:gd name="connsiteY233" fmla="*/ 547855 h 568112"/>
                  <a:gd name="connsiteX234" fmla="*/ 258288 w 562638"/>
                  <a:gd name="connsiteY234" fmla="*/ 542331 h 568112"/>
                  <a:gd name="connsiteX235" fmla="*/ 246296 w 562638"/>
                  <a:gd name="connsiteY235" fmla="*/ 532202 h 568112"/>
                  <a:gd name="connsiteX236" fmla="*/ 247218 w 562638"/>
                  <a:gd name="connsiteY236" fmla="*/ 526678 h 568112"/>
                  <a:gd name="connsiteX237" fmla="*/ 249063 w 562638"/>
                  <a:gd name="connsiteY237" fmla="*/ 520232 h 568112"/>
                  <a:gd name="connsiteX238" fmla="*/ 249986 w 562638"/>
                  <a:gd name="connsiteY238" fmla="*/ 513787 h 568112"/>
                  <a:gd name="connsiteX239" fmla="*/ 240761 w 562638"/>
                  <a:gd name="connsiteY239" fmla="*/ 513787 h 568112"/>
                  <a:gd name="connsiteX240" fmla="*/ 237071 w 562638"/>
                  <a:gd name="connsiteY240" fmla="*/ 508262 h 568112"/>
                  <a:gd name="connsiteX241" fmla="*/ 243529 w 562638"/>
                  <a:gd name="connsiteY241" fmla="*/ 501817 h 568112"/>
                  <a:gd name="connsiteX242" fmla="*/ 244451 w 562638"/>
                  <a:gd name="connsiteY242" fmla="*/ 496292 h 568112"/>
                  <a:gd name="connsiteX243" fmla="*/ 237071 w 562638"/>
                  <a:gd name="connsiteY243" fmla="*/ 494451 h 568112"/>
                  <a:gd name="connsiteX244" fmla="*/ 237994 w 562638"/>
                  <a:gd name="connsiteY244" fmla="*/ 489847 h 568112"/>
                  <a:gd name="connsiteX245" fmla="*/ 249063 w 562638"/>
                  <a:gd name="connsiteY245" fmla="*/ 488005 h 568112"/>
                  <a:gd name="connsiteX246" fmla="*/ 265668 w 562638"/>
                  <a:gd name="connsiteY246" fmla="*/ 479719 h 568112"/>
                  <a:gd name="connsiteX247" fmla="*/ 271202 w 562638"/>
                  <a:gd name="connsiteY247" fmla="*/ 469590 h 568112"/>
                  <a:gd name="connsiteX248" fmla="*/ 288729 w 562638"/>
                  <a:gd name="connsiteY248" fmla="*/ 446571 h 568112"/>
                  <a:gd name="connsiteX249" fmla="*/ 285039 w 562638"/>
                  <a:gd name="connsiteY249" fmla="*/ 429077 h 568112"/>
                  <a:gd name="connsiteX250" fmla="*/ 290574 w 562638"/>
                  <a:gd name="connsiteY250" fmla="*/ 419869 h 568112"/>
                  <a:gd name="connsiteX251" fmla="*/ 307178 w 562638"/>
                  <a:gd name="connsiteY251" fmla="*/ 419869 h 568112"/>
                  <a:gd name="connsiteX252" fmla="*/ 317325 w 562638"/>
                  <a:gd name="connsiteY252" fmla="*/ 411582 h 568112"/>
                  <a:gd name="connsiteX253" fmla="*/ 321015 w 562638"/>
                  <a:gd name="connsiteY253" fmla="*/ 376593 h 568112"/>
                  <a:gd name="connsiteX254" fmla="*/ 333929 w 562638"/>
                  <a:gd name="connsiteY254" fmla="*/ 361861 h 568112"/>
                  <a:gd name="connsiteX255" fmla="*/ 335774 w 562638"/>
                  <a:gd name="connsiteY255" fmla="*/ 351732 h 568112"/>
                  <a:gd name="connsiteX256" fmla="*/ 324705 w 562638"/>
                  <a:gd name="connsiteY256" fmla="*/ 348049 h 568112"/>
                  <a:gd name="connsiteX257" fmla="*/ 317325 w 562638"/>
                  <a:gd name="connsiteY257" fmla="*/ 336079 h 568112"/>
                  <a:gd name="connsiteX258" fmla="*/ 292419 w 562638"/>
                  <a:gd name="connsiteY258" fmla="*/ 336079 h 568112"/>
                  <a:gd name="connsiteX259" fmla="*/ 272125 w 562638"/>
                  <a:gd name="connsiteY259" fmla="*/ 327792 h 568112"/>
                  <a:gd name="connsiteX260" fmla="*/ 271202 w 562638"/>
                  <a:gd name="connsiteY260" fmla="*/ 313981 h 568112"/>
                  <a:gd name="connsiteX261" fmla="*/ 264745 w 562638"/>
                  <a:gd name="connsiteY261" fmla="*/ 302932 h 568112"/>
                  <a:gd name="connsiteX262" fmla="*/ 246296 w 562638"/>
                  <a:gd name="connsiteY262" fmla="*/ 302011 h 568112"/>
                  <a:gd name="connsiteX263" fmla="*/ 236149 w 562638"/>
                  <a:gd name="connsiteY263" fmla="*/ 286358 h 568112"/>
                  <a:gd name="connsiteX264" fmla="*/ 226924 w 562638"/>
                  <a:gd name="connsiteY264" fmla="*/ 281754 h 568112"/>
                  <a:gd name="connsiteX265" fmla="*/ 226924 w 562638"/>
                  <a:gd name="connsiteY265" fmla="*/ 286358 h 568112"/>
                  <a:gd name="connsiteX266" fmla="*/ 209398 w 562638"/>
                  <a:gd name="connsiteY266" fmla="*/ 287279 h 568112"/>
                  <a:gd name="connsiteX267" fmla="*/ 203863 w 562638"/>
                  <a:gd name="connsiteY267" fmla="*/ 278992 h 568112"/>
                  <a:gd name="connsiteX268" fmla="*/ 186336 w 562638"/>
                  <a:gd name="connsiteY268" fmla="*/ 275309 h 568112"/>
                  <a:gd name="connsiteX269" fmla="*/ 171577 w 562638"/>
                  <a:gd name="connsiteY269" fmla="*/ 291883 h 568112"/>
                  <a:gd name="connsiteX270" fmla="*/ 151283 w 562638"/>
                  <a:gd name="connsiteY270" fmla="*/ 288199 h 568112"/>
                  <a:gd name="connsiteX271" fmla="*/ 148516 w 562638"/>
                  <a:gd name="connsiteY271" fmla="*/ 288199 h 568112"/>
                  <a:gd name="connsiteX272" fmla="*/ 147593 w 562638"/>
                  <a:gd name="connsiteY272" fmla="*/ 262418 h 568112"/>
                  <a:gd name="connsiteX273" fmla="*/ 130989 w 562638"/>
                  <a:gd name="connsiteY273" fmla="*/ 259656 h 568112"/>
                  <a:gd name="connsiteX274" fmla="*/ 137446 w 562638"/>
                  <a:gd name="connsiteY274" fmla="*/ 247686 h 568112"/>
                  <a:gd name="connsiteX275" fmla="*/ 135601 w 562638"/>
                  <a:gd name="connsiteY275" fmla="*/ 240320 h 568112"/>
                  <a:gd name="connsiteX276" fmla="*/ 113462 w 562638"/>
                  <a:gd name="connsiteY276" fmla="*/ 255052 h 568112"/>
                  <a:gd name="connsiteX277" fmla="*/ 99625 w 562638"/>
                  <a:gd name="connsiteY277" fmla="*/ 253210 h 568112"/>
                  <a:gd name="connsiteX278" fmla="*/ 95013 w 562638"/>
                  <a:gd name="connsiteY278" fmla="*/ 242161 h 568112"/>
                  <a:gd name="connsiteX279" fmla="*/ 97780 w 562638"/>
                  <a:gd name="connsiteY279" fmla="*/ 231112 h 568112"/>
                  <a:gd name="connsiteX280" fmla="*/ 105160 w 562638"/>
                  <a:gd name="connsiteY280" fmla="*/ 217301 h 568112"/>
                  <a:gd name="connsiteX281" fmla="*/ 122687 w 562638"/>
                  <a:gd name="connsiteY281" fmla="*/ 208093 h 568112"/>
                  <a:gd name="connsiteX282" fmla="*/ 156818 w 562638"/>
                  <a:gd name="connsiteY282" fmla="*/ 208093 h 568112"/>
                  <a:gd name="connsiteX283" fmla="*/ 156818 w 562638"/>
                  <a:gd name="connsiteY283" fmla="*/ 219142 h 568112"/>
                  <a:gd name="connsiteX284" fmla="*/ 168810 w 562638"/>
                  <a:gd name="connsiteY284" fmla="*/ 224667 h 568112"/>
                  <a:gd name="connsiteX285" fmla="*/ 167887 w 562638"/>
                  <a:gd name="connsiteY285" fmla="*/ 207172 h 568112"/>
                  <a:gd name="connsiteX286" fmla="*/ 176189 w 562638"/>
                  <a:gd name="connsiteY286" fmla="*/ 197964 h 568112"/>
                  <a:gd name="connsiteX287" fmla="*/ 193716 w 562638"/>
                  <a:gd name="connsiteY287" fmla="*/ 186915 h 568112"/>
                  <a:gd name="connsiteX288" fmla="*/ 194638 w 562638"/>
                  <a:gd name="connsiteY288" fmla="*/ 178628 h 568112"/>
                  <a:gd name="connsiteX289" fmla="*/ 212165 w 562638"/>
                  <a:gd name="connsiteY289" fmla="*/ 160213 h 568112"/>
                  <a:gd name="connsiteX290" fmla="*/ 231537 w 562638"/>
                  <a:gd name="connsiteY290" fmla="*/ 150085 h 568112"/>
                  <a:gd name="connsiteX291" fmla="*/ 229692 w 562638"/>
                  <a:gd name="connsiteY291" fmla="*/ 149164 h 568112"/>
                  <a:gd name="connsiteX292" fmla="*/ 241684 w 562638"/>
                  <a:gd name="connsiteY292" fmla="*/ 137194 h 568112"/>
                  <a:gd name="connsiteX293" fmla="*/ 247218 w 562638"/>
                  <a:gd name="connsiteY293" fmla="*/ 138115 h 568112"/>
                  <a:gd name="connsiteX294" fmla="*/ 249063 w 562638"/>
                  <a:gd name="connsiteY294" fmla="*/ 140877 h 568112"/>
                  <a:gd name="connsiteX295" fmla="*/ 253676 w 562638"/>
                  <a:gd name="connsiteY295" fmla="*/ 135352 h 568112"/>
                  <a:gd name="connsiteX296" fmla="*/ 254598 w 562638"/>
                  <a:gd name="connsiteY296" fmla="*/ 135352 h 568112"/>
                  <a:gd name="connsiteX297" fmla="*/ 249986 w 562638"/>
                  <a:gd name="connsiteY297" fmla="*/ 134432 h 568112"/>
                  <a:gd name="connsiteX298" fmla="*/ 244451 w 562638"/>
                  <a:gd name="connsiteY298" fmla="*/ 132590 h 568112"/>
                  <a:gd name="connsiteX299" fmla="*/ 244451 w 562638"/>
                  <a:gd name="connsiteY299" fmla="*/ 127066 h 568112"/>
                  <a:gd name="connsiteX300" fmla="*/ 247218 w 562638"/>
                  <a:gd name="connsiteY300" fmla="*/ 125224 h 568112"/>
                  <a:gd name="connsiteX301" fmla="*/ 253676 w 562638"/>
                  <a:gd name="connsiteY301" fmla="*/ 125224 h 568112"/>
                  <a:gd name="connsiteX302" fmla="*/ 256443 w 562638"/>
                  <a:gd name="connsiteY302" fmla="*/ 126145 h 568112"/>
                  <a:gd name="connsiteX303" fmla="*/ 258288 w 562638"/>
                  <a:gd name="connsiteY303" fmla="*/ 130749 h 568112"/>
                  <a:gd name="connsiteX304" fmla="*/ 261978 w 562638"/>
                  <a:gd name="connsiteY304" fmla="*/ 130749 h 568112"/>
                  <a:gd name="connsiteX305" fmla="*/ 261978 w 562638"/>
                  <a:gd name="connsiteY305" fmla="*/ 129828 h 568112"/>
                  <a:gd name="connsiteX306" fmla="*/ 262900 w 562638"/>
                  <a:gd name="connsiteY306" fmla="*/ 130749 h 568112"/>
                  <a:gd name="connsiteX307" fmla="*/ 271202 w 562638"/>
                  <a:gd name="connsiteY307" fmla="*/ 128907 h 568112"/>
                  <a:gd name="connsiteX308" fmla="*/ 272125 w 562638"/>
                  <a:gd name="connsiteY308" fmla="*/ 125224 h 568112"/>
                  <a:gd name="connsiteX309" fmla="*/ 277660 w 562638"/>
                  <a:gd name="connsiteY309" fmla="*/ 126145 h 568112"/>
                  <a:gd name="connsiteX310" fmla="*/ 277660 w 562638"/>
                  <a:gd name="connsiteY310" fmla="*/ 130749 h 568112"/>
                  <a:gd name="connsiteX311" fmla="*/ 273047 w 562638"/>
                  <a:gd name="connsiteY311" fmla="*/ 134432 h 568112"/>
                  <a:gd name="connsiteX312" fmla="*/ 273047 w 562638"/>
                  <a:gd name="connsiteY312" fmla="*/ 139036 h 568112"/>
                  <a:gd name="connsiteX313" fmla="*/ 289651 w 562638"/>
                  <a:gd name="connsiteY313" fmla="*/ 143639 h 568112"/>
                  <a:gd name="connsiteX314" fmla="*/ 289651 w 562638"/>
                  <a:gd name="connsiteY314" fmla="*/ 144560 h 568112"/>
                  <a:gd name="connsiteX315" fmla="*/ 293341 w 562638"/>
                  <a:gd name="connsiteY315" fmla="*/ 143639 h 568112"/>
                  <a:gd name="connsiteX316" fmla="*/ 293341 w 562638"/>
                  <a:gd name="connsiteY316" fmla="*/ 137194 h 568112"/>
                  <a:gd name="connsiteX317" fmla="*/ 280427 w 562638"/>
                  <a:gd name="connsiteY317" fmla="*/ 131669 h 568112"/>
                  <a:gd name="connsiteX318" fmla="*/ 280427 w 562638"/>
                  <a:gd name="connsiteY318" fmla="*/ 127986 h 568112"/>
                  <a:gd name="connsiteX319" fmla="*/ 290574 w 562638"/>
                  <a:gd name="connsiteY319" fmla="*/ 124303 h 568112"/>
                  <a:gd name="connsiteX320" fmla="*/ 290574 w 562638"/>
                  <a:gd name="connsiteY320" fmla="*/ 114175 h 568112"/>
                  <a:gd name="connsiteX321" fmla="*/ 280427 w 562638"/>
                  <a:gd name="connsiteY321" fmla="*/ 107730 h 568112"/>
                  <a:gd name="connsiteX322" fmla="*/ 279504 w 562638"/>
                  <a:gd name="connsiteY322" fmla="*/ 91156 h 568112"/>
                  <a:gd name="connsiteX323" fmla="*/ 264745 w 562638"/>
                  <a:gd name="connsiteY323" fmla="*/ 98522 h 568112"/>
                  <a:gd name="connsiteX324" fmla="*/ 259210 w 562638"/>
                  <a:gd name="connsiteY324" fmla="*/ 98522 h 568112"/>
                  <a:gd name="connsiteX325" fmla="*/ 260133 w 562638"/>
                  <a:gd name="connsiteY325" fmla="*/ 85631 h 568112"/>
                  <a:gd name="connsiteX326" fmla="*/ 239839 w 562638"/>
                  <a:gd name="connsiteY326" fmla="*/ 81027 h 568112"/>
                  <a:gd name="connsiteX327" fmla="*/ 231537 w 562638"/>
                  <a:gd name="connsiteY327" fmla="*/ 87473 h 568112"/>
                  <a:gd name="connsiteX328" fmla="*/ 231537 w 562638"/>
                  <a:gd name="connsiteY328" fmla="*/ 106809 h 568112"/>
                  <a:gd name="connsiteX329" fmla="*/ 216777 w 562638"/>
                  <a:gd name="connsiteY329" fmla="*/ 111413 h 568112"/>
                  <a:gd name="connsiteX330" fmla="*/ 210320 w 562638"/>
                  <a:gd name="connsiteY330" fmla="*/ 124303 h 568112"/>
                  <a:gd name="connsiteX331" fmla="*/ 203863 w 562638"/>
                  <a:gd name="connsiteY331" fmla="*/ 125224 h 568112"/>
                  <a:gd name="connsiteX332" fmla="*/ 203863 w 562638"/>
                  <a:gd name="connsiteY332" fmla="*/ 108650 h 568112"/>
                  <a:gd name="connsiteX333" fmla="*/ 190026 w 562638"/>
                  <a:gd name="connsiteY333" fmla="*/ 106809 h 568112"/>
                  <a:gd name="connsiteX334" fmla="*/ 182646 w 562638"/>
                  <a:gd name="connsiteY334" fmla="*/ 102205 h 568112"/>
                  <a:gd name="connsiteX335" fmla="*/ 179879 w 562638"/>
                  <a:gd name="connsiteY335" fmla="*/ 92077 h 568112"/>
                  <a:gd name="connsiteX336" fmla="*/ 204785 w 562638"/>
                  <a:gd name="connsiteY336" fmla="*/ 77344 h 568112"/>
                  <a:gd name="connsiteX337" fmla="*/ 217700 w 562638"/>
                  <a:gd name="connsiteY337" fmla="*/ 73661 h 568112"/>
                  <a:gd name="connsiteX338" fmla="*/ 218622 w 562638"/>
                  <a:gd name="connsiteY338" fmla="*/ 81948 h 568112"/>
                  <a:gd name="connsiteX339" fmla="*/ 226002 w 562638"/>
                  <a:gd name="connsiteY339" fmla="*/ 81027 h 568112"/>
                  <a:gd name="connsiteX340" fmla="*/ 226002 w 562638"/>
                  <a:gd name="connsiteY340" fmla="*/ 77344 h 568112"/>
                  <a:gd name="connsiteX341" fmla="*/ 233382 w 562638"/>
                  <a:gd name="connsiteY341" fmla="*/ 76423 h 568112"/>
                  <a:gd name="connsiteX342" fmla="*/ 233382 w 562638"/>
                  <a:gd name="connsiteY342" fmla="*/ 74582 h 568112"/>
                  <a:gd name="connsiteX343" fmla="*/ 230614 w 562638"/>
                  <a:gd name="connsiteY343" fmla="*/ 73661 h 568112"/>
                  <a:gd name="connsiteX344" fmla="*/ 229692 w 562638"/>
                  <a:gd name="connsiteY344" fmla="*/ 69057 h 568112"/>
                  <a:gd name="connsiteX345" fmla="*/ 238916 w 562638"/>
                  <a:gd name="connsiteY345" fmla="*/ 68137 h 568112"/>
                  <a:gd name="connsiteX346" fmla="*/ 244451 w 562638"/>
                  <a:gd name="connsiteY346" fmla="*/ 62612 h 568112"/>
                  <a:gd name="connsiteX347" fmla="*/ 246296 w 562638"/>
                  <a:gd name="connsiteY347" fmla="*/ 60770 h 568112"/>
                  <a:gd name="connsiteX348" fmla="*/ 264745 w 562638"/>
                  <a:gd name="connsiteY348" fmla="*/ 58008 h 568112"/>
                  <a:gd name="connsiteX349" fmla="*/ 273047 w 562638"/>
                  <a:gd name="connsiteY349" fmla="*/ 65374 h 568112"/>
                  <a:gd name="connsiteX350" fmla="*/ 251831 w 562638"/>
                  <a:gd name="connsiteY350" fmla="*/ 76423 h 568112"/>
                  <a:gd name="connsiteX351" fmla="*/ 278582 w 562638"/>
                  <a:gd name="connsiteY351" fmla="*/ 82869 h 568112"/>
                  <a:gd name="connsiteX352" fmla="*/ 282272 w 562638"/>
                  <a:gd name="connsiteY352" fmla="*/ 73661 h 568112"/>
                  <a:gd name="connsiteX353" fmla="*/ 294264 w 562638"/>
                  <a:gd name="connsiteY353" fmla="*/ 73661 h 568112"/>
                  <a:gd name="connsiteX354" fmla="*/ 298876 w 562638"/>
                  <a:gd name="connsiteY354" fmla="*/ 66295 h 568112"/>
                  <a:gd name="connsiteX355" fmla="*/ 290574 w 562638"/>
                  <a:gd name="connsiteY355" fmla="*/ 63533 h 568112"/>
                  <a:gd name="connsiteX356" fmla="*/ 290574 w 562638"/>
                  <a:gd name="connsiteY356" fmla="*/ 53404 h 568112"/>
                  <a:gd name="connsiteX357" fmla="*/ 263823 w 562638"/>
                  <a:gd name="connsiteY357" fmla="*/ 41434 h 568112"/>
                  <a:gd name="connsiteX358" fmla="*/ 245374 w 562638"/>
                  <a:gd name="connsiteY358" fmla="*/ 44197 h 568112"/>
                  <a:gd name="connsiteX359" fmla="*/ 235227 w 562638"/>
                  <a:gd name="connsiteY359" fmla="*/ 49721 h 568112"/>
                  <a:gd name="connsiteX360" fmla="*/ 235227 w 562638"/>
                  <a:gd name="connsiteY360" fmla="*/ 62612 h 568112"/>
                  <a:gd name="connsiteX361" fmla="*/ 224157 w 562638"/>
                  <a:gd name="connsiteY361" fmla="*/ 60770 h 568112"/>
                  <a:gd name="connsiteX362" fmla="*/ 223235 w 562638"/>
                  <a:gd name="connsiteY362" fmla="*/ 53404 h 568112"/>
                  <a:gd name="connsiteX363" fmla="*/ 233382 w 562638"/>
                  <a:gd name="connsiteY363" fmla="*/ 44197 h 568112"/>
                  <a:gd name="connsiteX364" fmla="*/ 214010 w 562638"/>
                  <a:gd name="connsiteY364" fmla="*/ 43276 h 568112"/>
                  <a:gd name="connsiteX365" fmla="*/ 209398 w 562638"/>
                  <a:gd name="connsiteY365" fmla="*/ 45117 h 568112"/>
                  <a:gd name="connsiteX366" fmla="*/ 206630 w 562638"/>
                  <a:gd name="connsiteY366" fmla="*/ 51563 h 568112"/>
                  <a:gd name="connsiteX367" fmla="*/ 214010 w 562638"/>
                  <a:gd name="connsiteY367" fmla="*/ 52484 h 568112"/>
                  <a:gd name="connsiteX368" fmla="*/ 212165 w 562638"/>
                  <a:gd name="connsiteY368" fmla="*/ 59850 h 568112"/>
                  <a:gd name="connsiteX369" fmla="*/ 200173 w 562638"/>
                  <a:gd name="connsiteY369" fmla="*/ 59850 h 568112"/>
                  <a:gd name="connsiteX370" fmla="*/ 198328 w 562638"/>
                  <a:gd name="connsiteY370" fmla="*/ 65374 h 568112"/>
                  <a:gd name="connsiteX371" fmla="*/ 180802 w 562638"/>
                  <a:gd name="connsiteY371" fmla="*/ 65374 h 568112"/>
                  <a:gd name="connsiteX372" fmla="*/ 179879 w 562638"/>
                  <a:gd name="connsiteY372" fmla="*/ 55246 h 568112"/>
                  <a:gd name="connsiteX373" fmla="*/ 193716 w 562638"/>
                  <a:gd name="connsiteY373" fmla="*/ 55246 h 568112"/>
                  <a:gd name="connsiteX374" fmla="*/ 203863 w 562638"/>
                  <a:gd name="connsiteY374" fmla="*/ 45117 h 568112"/>
                  <a:gd name="connsiteX375" fmla="*/ 198328 w 562638"/>
                  <a:gd name="connsiteY375" fmla="*/ 42355 h 568112"/>
                  <a:gd name="connsiteX376" fmla="*/ 190949 w 562638"/>
                  <a:gd name="connsiteY376" fmla="*/ 49721 h 568112"/>
                  <a:gd name="connsiteX377" fmla="*/ 178034 w 562638"/>
                  <a:gd name="connsiteY377" fmla="*/ 48801 h 568112"/>
                  <a:gd name="connsiteX378" fmla="*/ 170655 w 562638"/>
                  <a:gd name="connsiteY378" fmla="*/ 38672 h 568112"/>
                  <a:gd name="connsiteX379" fmla="*/ 154050 w 562638"/>
                  <a:gd name="connsiteY379" fmla="*/ 38672 h 568112"/>
                  <a:gd name="connsiteX380" fmla="*/ 137446 w 562638"/>
                  <a:gd name="connsiteY380" fmla="*/ 50642 h 568112"/>
                  <a:gd name="connsiteX381" fmla="*/ 153128 w 562638"/>
                  <a:gd name="connsiteY381" fmla="*/ 50642 h 568112"/>
                  <a:gd name="connsiteX382" fmla="*/ 154050 w 562638"/>
                  <a:gd name="connsiteY382" fmla="*/ 55246 h 568112"/>
                  <a:gd name="connsiteX383" fmla="*/ 150360 w 562638"/>
                  <a:gd name="connsiteY383" fmla="*/ 58929 h 568112"/>
                  <a:gd name="connsiteX384" fmla="*/ 166965 w 562638"/>
                  <a:gd name="connsiteY384" fmla="*/ 59850 h 568112"/>
                  <a:gd name="connsiteX385" fmla="*/ 169732 w 562638"/>
                  <a:gd name="connsiteY385" fmla="*/ 66295 h 568112"/>
                  <a:gd name="connsiteX386" fmla="*/ 150360 w 562638"/>
                  <a:gd name="connsiteY386" fmla="*/ 65374 h 568112"/>
                  <a:gd name="connsiteX387" fmla="*/ 149438 w 562638"/>
                  <a:gd name="connsiteY387" fmla="*/ 60770 h 568112"/>
                  <a:gd name="connsiteX388" fmla="*/ 137446 w 562638"/>
                  <a:gd name="connsiteY388" fmla="*/ 58008 h 568112"/>
                  <a:gd name="connsiteX389" fmla="*/ 130989 w 562638"/>
                  <a:gd name="connsiteY389" fmla="*/ 54325 h 568112"/>
                  <a:gd name="connsiteX390" fmla="*/ 118997 w 562638"/>
                  <a:gd name="connsiteY390" fmla="*/ 54325 h 568112"/>
                  <a:gd name="connsiteX391" fmla="*/ 117152 w 562638"/>
                  <a:gd name="connsiteY391" fmla="*/ 54325 h 568112"/>
                  <a:gd name="connsiteX392" fmla="*/ 284117 w 562638"/>
                  <a:gd name="connsiteY392" fmla="*/ 0 h 56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562638" h="568112">
                    <a:moveTo>
                      <a:pt x="561750" y="219108"/>
                    </a:moveTo>
                    <a:cubicBezTo>
                      <a:pt x="561750" y="220055"/>
                      <a:pt x="561750" y="221948"/>
                      <a:pt x="562638" y="223842"/>
                    </a:cubicBezTo>
                    <a:lnTo>
                      <a:pt x="560863" y="220055"/>
                    </a:lnTo>
                    <a:close/>
                    <a:moveTo>
                      <a:pt x="537701" y="155639"/>
                    </a:moveTo>
                    <a:cubicBezTo>
                      <a:pt x="540463" y="160225"/>
                      <a:pt x="542304" y="164812"/>
                      <a:pt x="544145" y="169398"/>
                    </a:cubicBezTo>
                    <a:lnTo>
                      <a:pt x="541383" y="169398"/>
                    </a:lnTo>
                    <a:lnTo>
                      <a:pt x="535860" y="169398"/>
                    </a:lnTo>
                    <a:lnTo>
                      <a:pt x="535860" y="157474"/>
                    </a:lnTo>
                    <a:close/>
                    <a:moveTo>
                      <a:pt x="188187" y="155639"/>
                    </a:moveTo>
                    <a:lnTo>
                      <a:pt x="188187" y="161126"/>
                    </a:lnTo>
                    <a:lnTo>
                      <a:pt x="184510" y="165699"/>
                    </a:lnTo>
                    <a:lnTo>
                      <a:pt x="175316" y="165699"/>
                    </a:lnTo>
                    <a:lnTo>
                      <a:pt x="177155" y="159297"/>
                    </a:lnTo>
                    <a:lnTo>
                      <a:pt x="180832" y="159297"/>
                    </a:lnTo>
                    <a:lnTo>
                      <a:pt x="181752" y="156554"/>
                    </a:lnTo>
                    <a:close/>
                    <a:moveTo>
                      <a:pt x="32252" y="151940"/>
                    </a:moveTo>
                    <a:cubicBezTo>
                      <a:pt x="28594" y="158379"/>
                      <a:pt x="25850" y="165737"/>
                      <a:pt x="22192" y="173096"/>
                    </a:cubicBezTo>
                    <a:lnTo>
                      <a:pt x="22192" y="163898"/>
                    </a:lnTo>
                    <a:close/>
                    <a:moveTo>
                      <a:pt x="192773" y="151053"/>
                    </a:moveTo>
                    <a:lnTo>
                      <a:pt x="193695" y="151053"/>
                    </a:lnTo>
                    <a:lnTo>
                      <a:pt x="204757" y="153815"/>
                    </a:lnTo>
                    <a:lnTo>
                      <a:pt x="204757" y="159338"/>
                    </a:lnTo>
                    <a:lnTo>
                      <a:pt x="195539" y="159338"/>
                    </a:lnTo>
                    <a:lnTo>
                      <a:pt x="192773" y="155656"/>
                    </a:lnTo>
                    <a:close/>
                    <a:moveTo>
                      <a:pt x="180790" y="144543"/>
                    </a:moveTo>
                    <a:lnTo>
                      <a:pt x="190998" y="144543"/>
                    </a:lnTo>
                    <a:lnTo>
                      <a:pt x="190998" y="150047"/>
                    </a:lnTo>
                    <a:lnTo>
                      <a:pt x="186358" y="152799"/>
                    </a:lnTo>
                    <a:lnTo>
                      <a:pt x="180790" y="153716"/>
                    </a:lnTo>
                    <a:cubicBezTo>
                      <a:pt x="180790" y="153716"/>
                      <a:pt x="180790" y="145460"/>
                      <a:pt x="180790" y="144543"/>
                    </a:cubicBezTo>
                    <a:close/>
                    <a:moveTo>
                      <a:pt x="166028" y="144543"/>
                    </a:moveTo>
                    <a:lnTo>
                      <a:pt x="175316" y="144543"/>
                    </a:lnTo>
                    <a:lnTo>
                      <a:pt x="163242" y="161113"/>
                    </a:lnTo>
                    <a:lnTo>
                      <a:pt x="158598" y="158351"/>
                    </a:lnTo>
                    <a:lnTo>
                      <a:pt x="159527" y="151907"/>
                    </a:lnTo>
                    <a:close/>
                    <a:moveTo>
                      <a:pt x="198332" y="143655"/>
                    </a:moveTo>
                    <a:lnTo>
                      <a:pt x="202982" y="146392"/>
                    </a:lnTo>
                    <a:lnTo>
                      <a:pt x="199262" y="149129"/>
                    </a:lnTo>
                    <a:lnTo>
                      <a:pt x="196472" y="146392"/>
                    </a:lnTo>
                    <a:close/>
                    <a:moveTo>
                      <a:pt x="186264" y="135370"/>
                    </a:moveTo>
                    <a:lnTo>
                      <a:pt x="191886" y="140918"/>
                    </a:lnTo>
                    <a:lnTo>
                      <a:pt x="186264" y="142767"/>
                    </a:lnTo>
                    <a:close/>
                    <a:moveTo>
                      <a:pt x="168807" y="133595"/>
                    </a:moveTo>
                    <a:lnTo>
                      <a:pt x="180731" y="133595"/>
                    </a:lnTo>
                    <a:lnTo>
                      <a:pt x="180731" y="136347"/>
                    </a:lnTo>
                    <a:lnTo>
                      <a:pt x="182566" y="136347"/>
                    </a:lnTo>
                    <a:lnTo>
                      <a:pt x="182566" y="142768"/>
                    </a:lnTo>
                    <a:lnTo>
                      <a:pt x="166055" y="142768"/>
                    </a:lnTo>
                    <a:lnTo>
                      <a:pt x="159634" y="140933"/>
                    </a:lnTo>
                    <a:lnTo>
                      <a:pt x="161469" y="136347"/>
                    </a:lnTo>
                    <a:close/>
                    <a:moveTo>
                      <a:pt x="44236" y="132559"/>
                    </a:moveTo>
                    <a:lnTo>
                      <a:pt x="44236" y="134405"/>
                    </a:lnTo>
                    <a:lnTo>
                      <a:pt x="44236" y="137174"/>
                    </a:lnTo>
                    <a:lnTo>
                      <a:pt x="35939" y="147325"/>
                    </a:lnTo>
                    <a:lnTo>
                      <a:pt x="32252" y="151940"/>
                    </a:lnTo>
                    <a:cubicBezTo>
                      <a:pt x="35939" y="145480"/>
                      <a:pt x="39627" y="139019"/>
                      <a:pt x="44236" y="132559"/>
                    </a:cubicBezTo>
                    <a:close/>
                    <a:moveTo>
                      <a:pt x="150314" y="111403"/>
                    </a:moveTo>
                    <a:lnTo>
                      <a:pt x="157711" y="113242"/>
                    </a:lnTo>
                    <a:lnTo>
                      <a:pt x="154937" y="122435"/>
                    </a:lnTo>
                    <a:lnTo>
                      <a:pt x="147539" y="124274"/>
                    </a:lnTo>
                    <a:lnTo>
                      <a:pt x="142916" y="115080"/>
                    </a:lnTo>
                    <a:close/>
                    <a:moveTo>
                      <a:pt x="491680" y="89359"/>
                    </a:moveTo>
                    <a:cubicBezTo>
                      <a:pt x="496297" y="94890"/>
                      <a:pt x="500914" y="99499"/>
                      <a:pt x="505531" y="105030"/>
                    </a:cubicBezTo>
                    <a:lnTo>
                      <a:pt x="499991" y="113326"/>
                    </a:lnTo>
                    <a:lnTo>
                      <a:pt x="480600" y="113326"/>
                    </a:lnTo>
                    <a:lnTo>
                      <a:pt x="478753" y="109639"/>
                    </a:lnTo>
                    <a:lnTo>
                      <a:pt x="491680" y="103186"/>
                    </a:lnTo>
                    <a:close/>
                    <a:moveTo>
                      <a:pt x="133712" y="81962"/>
                    </a:moveTo>
                    <a:cubicBezTo>
                      <a:pt x="134631" y="81962"/>
                      <a:pt x="133712" y="87542"/>
                      <a:pt x="133712" y="87542"/>
                    </a:cubicBezTo>
                    <a:lnTo>
                      <a:pt x="119930" y="88472"/>
                    </a:lnTo>
                    <a:lnTo>
                      <a:pt x="117173" y="85682"/>
                    </a:lnTo>
                    <a:lnTo>
                      <a:pt x="127280" y="82892"/>
                    </a:lnTo>
                    <a:cubicBezTo>
                      <a:pt x="127280" y="82892"/>
                      <a:pt x="132793" y="81962"/>
                      <a:pt x="133712" y="81962"/>
                    </a:cubicBezTo>
                    <a:close/>
                    <a:moveTo>
                      <a:pt x="123617" y="66280"/>
                    </a:moveTo>
                    <a:lnTo>
                      <a:pt x="133743" y="66280"/>
                    </a:lnTo>
                    <a:lnTo>
                      <a:pt x="133743" y="70883"/>
                    </a:lnTo>
                    <a:lnTo>
                      <a:pt x="130981" y="74565"/>
                    </a:lnTo>
                    <a:lnTo>
                      <a:pt x="117173" y="74565"/>
                    </a:lnTo>
                    <a:lnTo>
                      <a:pt x="117173" y="69042"/>
                    </a:lnTo>
                    <a:lnTo>
                      <a:pt x="117173" y="68121"/>
                    </a:lnTo>
                    <a:lnTo>
                      <a:pt x="123617" y="68121"/>
                    </a:lnTo>
                    <a:close/>
                    <a:moveTo>
                      <a:pt x="284117" y="0"/>
                    </a:moveTo>
                    <a:cubicBezTo>
                      <a:pt x="296109" y="0"/>
                      <a:pt x="307178" y="921"/>
                      <a:pt x="319170" y="2762"/>
                    </a:cubicBezTo>
                    <a:cubicBezTo>
                      <a:pt x="324705" y="2762"/>
                      <a:pt x="329317" y="3683"/>
                      <a:pt x="334852" y="4604"/>
                    </a:cubicBezTo>
                    <a:cubicBezTo>
                      <a:pt x="335774" y="4604"/>
                      <a:pt x="337619" y="4604"/>
                      <a:pt x="338542" y="5525"/>
                    </a:cubicBezTo>
                    <a:cubicBezTo>
                      <a:pt x="389277" y="14732"/>
                      <a:pt x="435400" y="37751"/>
                      <a:pt x="472298" y="70899"/>
                    </a:cubicBezTo>
                    <a:lnTo>
                      <a:pt x="468608" y="77344"/>
                    </a:lnTo>
                    <a:lnTo>
                      <a:pt x="455694" y="81948"/>
                    </a:lnTo>
                    <a:lnTo>
                      <a:pt x="450159" y="88393"/>
                    </a:lnTo>
                    <a:lnTo>
                      <a:pt x="452004" y="94839"/>
                    </a:lnTo>
                    <a:lnTo>
                      <a:pt x="458461" y="95760"/>
                    </a:lnTo>
                    <a:lnTo>
                      <a:pt x="462151" y="105888"/>
                    </a:lnTo>
                    <a:lnTo>
                      <a:pt x="474143" y="101284"/>
                    </a:lnTo>
                    <a:lnTo>
                      <a:pt x="475988" y="115096"/>
                    </a:lnTo>
                    <a:lnTo>
                      <a:pt x="472298" y="115096"/>
                    </a:lnTo>
                    <a:lnTo>
                      <a:pt x="463073" y="114175"/>
                    </a:lnTo>
                    <a:lnTo>
                      <a:pt x="452004" y="116016"/>
                    </a:lnTo>
                    <a:lnTo>
                      <a:pt x="441857" y="129828"/>
                    </a:lnTo>
                    <a:lnTo>
                      <a:pt x="427098" y="132590"/>
                    </a:lnTo>
                    <a:lnTo>
                      <a:pt x="425253" y="145481"/>
                    </a:lnTo>
                    <a:lnTo>
                      <a:pt x="431710" y="146402"/>
                    </a:lnTo>
                    <a:lnTo>
                      <a:pt x="429865" y="154689"/>
                    </a:lnTo>
                    <a:lnTo>
                      <a:pt x="415106" y="151926"/>
                    </a:lnTo>
                    <a:lnTo>
                      <a:pt x="401269" y="154689"/>
                    </a:lnTo>
                    <a:lnTo>
                      <a:pt x="398501" y="162055"/>
                    </a:lnTo>
                    <a:lnTo>
                      <a:pt x="401269" y="177708"/>
                    </a:lnTo>
                    <a:lnTo>
                      <a:pt x="408648" y="181391"/>
                    </a:lnTo>
                    <a:lnTo>
                      <a:pt x="422485" y="181391"/>
                    </a:lnTo>
                    <a:lnTo>
                      <a:pt x="430787" y="180470"/>
                    </a:lnTo>
                    <a:lnTo>
                      <a:pt x="433555" y="173104"/>
                    </a:lnTo>
                    <a:lnTo>
                      <a:pt x="447392" y="155609"/>
                    </a:lnTo>
                    <a:lnTo>
                      <a:pt x="456616" y="157451"/>
                    </a:lnTo>
                    <a:lnTo>
                      <a:pt x="465841" y="149164"/>
                    </a:lnTo>
                    <a:lnTo>
                      <a:pt x="467686" y="155609"/>
                    </a:lnTo>
                    <a:lnTo>
                      <a:pt x="489825" y="170342"/>
                    </a:lnTo>
                    <a:lnTo>
                      <a:pt x="487057" y="174025"/>
                    </a:lnTo>
                    <a:lnTo>
                      <a:pt x="476910" y="173104"/>
                    </a:lnTo>
                    <a:lnTo>
                      <a:pt x="480600" y="178628"/>
                    </a:lnTo>
                    <a:lnTo>
                      <a:pt x="487057" y="180470"/>
                    </a:lnTo>
                    <a:lnTo>
                      <a:pt x="494437" y="177708"/>
                    </a:lnTo>
                    <a:lnTo>
                      <a:pt x="494437" y="168500"/>
                    </a:lnTo>
                    <a:lnTo>
                      <a:pt x="497204" y="166658"/>
                    </a:lnTo>
                    <a:lnTo>
                      <a:pt x="494437" y="163896"/>
                    </a:lnTo>
                    <a:lnTo>
                      <a:pt x="479678" y="155609"/>
                    </a:lnTo>
                    <a:lnTo>
                      <a:pt x="475988" y="145481"/>
                    </a:lnTo>
                    <a:lnTo>
                      <a:pt x="487980" y="145481"/>
                    </a:lnTo>
                    <a:lnTo>
                      <a:pt x="492592" y="149164"/>
                    </a:lnTo>
                    <a:lnTo>
                      <a:pt x="502739" y="158372"/>
                    </a:lnTo>
                    <a:lnTo>
                      <a:pt x="503662" y="169421"/>
                    </a:lnTo>
                    <a:lnTo>
                      <a:pt x="514731" y="180470"/>
                    </a:lnTo>
                    <a:lnTo>
                      <a:pt x="518421" y="164817"/>
                    </a:lnTo>
                    <a:lnTo>
                      <a:pt x="525800" y="160213"/>
                    </a:lnTo>
                    <a:lnTo>
                      <a:pt x="527645" y="174025"/>
                    </a:lnTo>
                    <a:lnTo>
                      <a:pt x="535025" y="181391"/>
                    </a:lnTo>
                    <a:lnTo>
                      <a:pt x="549784" y="181391"/>
                    </a:lnTo>
                    <a:cubicBezTo>
                      <a:pt x="552552" y="188757"/>
                      <a:pt x="555319" y="196123"/>
                      <a:pt x="557164" y="204410"/>
                    </a:cubicBezTo>
                    <a:lnTo>
                      <a:pt x="556242" y="205331"/>
                    </a:lnTo>
                    <a:lnTo>
                      <a:pt x="533180" y="205331"/>
                    </a:lnTo>
                    <a:lnTo>
                      <a:pt x="519343" y="195202"/>
                    </a:lnTo>
                    <a:lnTo>
                      <a:pt x="504584" y="197044"/>
                    </a:lnTo>
                    <a:lnTo>
                      <a:pt x="504584" y="205331"/>
                    </a:lnTo>
                    <a:lnTo>
                      <a:pt x="499972" y="205331"/>
                    </a:lnTo>
                    <a:lnTo>
                      <a:pt x="495359" y="201648"/>
                    </a:lnTo>
                    <a:lnTo>
                      <a:pt x="470453" y="195202"/>
                    </a:lnTo>
                    <a:lnTo>
                      <a:pt x="470453" y="179549"/>
                    </a:lnTo>
                    <a:lnTo>
                      <a:pt x="438167" y="181391"/>
                    </a:lnTo>
                    <a:lnTo>
                      <a:pt x="428020" y="186915"/>
                    </a:lnTo>
                    <a:lnTo>
                      <a:pt x="415106" y="186915"/>
                    </a:lnTo>
                    <a:lnTo>
                      <a:pt x="409571" y="186915"/>
                    </a:lnTo>
                    <a:lnTo>
                      <a:pt x="393889" y="195202"/>
                    </a:lnTo>
                    <a:lnTo>
                      <a:pt x="393889" y="210855"/>
                    </a:lnTo>
                    <a:lnTo>
                      <a:pt x="362526" y="233874"/>
                    </a:lnTo>
                    <a:lnTo>
                      <a:pt x="365293" y="243082"/>
                    </a:lnTo>
                    <a:lnTo>
                      <a:pt x="371750" y="243082"/>
                    </a:lnTo>
                    <a:lnTo>
                      <a:pt x="369905" y="252290"/>
                    </a:lnTo>
                    <a:lnTo>
                      <a:pt x="365293" y="254131"/>
                    </a:lnTo>
                    <a:lnTo>
                      <a:pt x="365293" y="278071"/>
                    </a:lnTo>
                    <a:lnTo>
                      <a:pt x="392044" y="309377"/>
                    </a:lnTo>
                    <a:lnTo>
                      <a:pt x="404036" y="309377"/>
                    </a:lnTo>
                    <a:lnTo>
                      <a:pt x="404959" y="307535"/>
                    </a:lnTo>
                    <a:lnTo>
                      <a:pt x="426175" y="307535"/>
                    </a:lnTo>
                    <a:lnTo>
                      <a:pt x="431710" y="302011"/>
                    </a:lnTo>
                    <a:lnTo>
                      <a:pt x="444624" y="302011"/>
                    </a:lnTo>
                    <a:lnTo>
                      <a:pt x="451081" y="308456"/>
                    </a:lnTo>
                    <a:lnTo>
                      <a:pt x="468608" y="310298"/>
                    </a:lnTo>
                    <a:lnTo>
                      <a:pt x="466763" y="334238"/>
                    </a:lnTo>
                    <a:lnTo>
                      <a:pt x="486135" y="369227"/>
                    </a:lnTo>
                    <a:lnTo>
                      <a:pt x="475988" y="389484"/>
                    </a:lnTo>
                    <a:lnTo>
                      <a:pt x="476910" y="398691"/>
                    </a:lnTo>
                    <a:lnTo>
                      <a:pt x="485212" y="406978"/>
                    </a:lnTo>
                    <a:lnTo>
                      <a:pt x="485212" y="429997"/>
                    </a:lnTo>
                    <a:lnTo>
                      <a:pt x="496282" y="444729"/>
                    </a:lnTo>
                    <a:lnTo>
                      <a:pt x="496282" y="463145"/>
                    </a:lnTo>
                    <a:lnTo>
                      <a:pt x="505506" y="463145"/>
                    </a:lnTo>
                    <a:cubicBezTo>
                      <a:pt x="452926" y="527598"/>
                      <a:pt x="373595" y="568112"/>
                      <a:pt x="284117" y="568112"/>
                    </a:cubicBezTo>
                    <a:cubicBezTo>
                      <a:pt x="128222" y="568112"/>
                      <a:pt x="0" y="441967"/>
                      <a:pt x="0" y="285437"/>
                    </a:cubicBezTo>
                    <a:cubicBezTo>
                      <a:pt x="0" y="285437"/>
                      <a:pt x="0" y="284516"/>
                      <a:pt x="0" y="284516"/>
                    </a:cubicBezTo>
                    <a:cubicBezTo>
                      <a:pt x="0" y="267022"/>
                      <a:pt x="922" y="250448"/>
                      <a:pt x="3690" y="233874"/>
                    </a:cubicBezTo>
                    <a:lnTo>
                      <a:pt x="4612" y="234795"/>
                    </a:lnTo>
                    <a:lnTo>
                      <a:pt x="10147" y="238478"/>
                    </a:lnTo>
                    <a:lnTo>
                      <a:pt x="11069" y="242161"/>
                    </a:lnTo>
                    <a:lnTo>
                      <a:pt x="3690" y="244003"/>
                    </a:lnTo>
                    <a:lnTo>
                      <a:pt x="2767" y="253210"/>
                    </a:lnTo>
                    <a:lnTo>
                      <a:pt x="11069" y="253210"/>
                    </a:lnTo>
                    <a:lnTo>
                      <a:pt x="22139" y="252290"/>
                    </a:lnTo>
                    <a:lnTo>
                      <a:pt x="27674" y="245844"/>
                    </a:lnTo>
                    <a:lnTo>
                      <a:pt x="21217" y="244003"/>
                    </a:lnTo>
                    <a:lnTo>
                      <a:pt x="18449" y="240320"/>
                    </a:lnTo>
                    <a:lnTo>
                      <a:pt x="13837" y="232033"/>
                    </a:lnTo>
                    <a:lnTo>
                      <a:pt x="11069" y="220984"/>
                    </a:lnTo>
                    <a:lnTo>
                      <a:pt x="7380" y="221904"/>
                    </a:lnTo>
                    <a:lnTo>
                      <a:pt x="6457" y="221904"/>
                    </a:lnTo>
                    <a:cubicBezTo>
                      <a:pt x="10147" y="205331"/>
                      <a:pt x="15682" y="188757"/>
                      <a:pt x="22139" y="173104"/>
                    </a:cubicBezTo>
                    <a:lnTo>
                      <a:pt x="22139" y="175866"/>
                    </a:lnTo>
                    <a:lnTo>
                      <a:pt x="22139" y="188757"/>
                    </a:lnTo>
                    <a:lnTo>
                      <a:pt x="34131" y="195202"/>
                    </a:lnTo>
                    <a:lnTo>
                      <a:pt x="34131" y="217301"/>
                    </a:lnTo>
                    <a:lnTo>
                      <a:pt x="45200" y="236637"/>
                    </a:lnTo>
                    <a:lnTo>
                      <a:pt x="54425" y="238478"/>
                    </a:lnTo>
                    <a:lnTo>
                      <a:pt x="56270" y="231112"/>
                    </a:lnTo>
                    <a:lnTo>
                      <a:pt x="45200" y="214538"/>
                    </a:lnTo>
                    <a:lnTo>
                      <a:pt x="42433" y="197964"/>
                    </a:lnTo>
                    <a:lnTo>
                      <a:pt x="48890" y="197964"/>
                    </a:lnTo>
                    <a:lnTo>
                      <a:pt x="51658" y="215459"/>
                    </a:lnTo>
                    <a:lnTo>
                      <a:pt x="64572" y="233874"/>
                    </a:lnTo>
                    <a:lnTo>
                      <a:pt x="61805" y="234795"/>
                    </a:lnTo>
                    <a:lnTo>
                      <a:pt x="62727" y="239399"/>
                    </a:lnTo>
                    <a:lnTo>
                      <a:pt x="67339" y="239399"/>
                    </a:lnTo>
                    <a:lnTo>
                      <a:pt x="63650" y="245844"/>
                    </a:lnTo>
                    <a:lnTo>
                      <a:pt x="73797" y="260577"/>
                    </a:lnTo>
                    <a:lnTo>
                      <a:pt x="98703" y="267022"/>
                    </a:lnTo>
                    <a:lnTo>
                      <a:pt x="98703" y="263339"/>
                    </a:lnTo>
                    <a:lnTo>
                      <a:pt x="108850" y="264260"/>
                    </a:lnTo>
                    <a:lnTo>
                      <a:pt x="107927" y="271626"/>
                    </a:lnTo>
                    <a:lnTo>
                      <a:pt x="115307" y="272546"/>
                    </a:lnTo>
                    <a:lnTo>
                      <a:pt x="127299" y="276229"/>
                    </a:lnTo>
                    <a:lnTo>
                      <a:pt x="144826" y="295566"/>
                    </a:lnTo>
                    <a:lnTo>
                      <a:pt x="166042" y="297407"/>
                    </a:lnTo>
                    <a:lnTo>
                      <a:pt x="167887" y="314902"/>
                    </a:lnTo>
                    <a:lnTo>
                      <a:pt x="153128" y="325030"/>
                    </a:lnTo>
                    <a:lnTo>
                      <a:pt x="153128" y="340683"/>
                    </a:lnTo>
                    <a:lnTo>
                      <a:pt x="150360" y="350811"/>
                    </a:lnTo>
                    <a:lnTo>
                      <a:pt x="172499" y="377514"/>
                    </a:lnTo>
                    <a:lnTo>
                      <a:pt x="173422" y="386721"/>
                    </a:lnTo>
                    <a:cubicBezTo>
                      <a:pt x="173422" y="386721"/>
                      <a:pt x="181724" y="388563"/>
                      <a:pt x="182646" y="388563"/>
                    </a:cubicBezTo>
                    <a:cubicBezTo>
                      <a:pt x="183569" y="388563"/>
                      <a:pt x="200173" y="401454"/>
                      <a:pt x="200173" y="401454"/>
                    </a:cubicBezTo>
                    <a:lnTo>
                      <a:pt x="200173" y="450254"/>
                    </a:lnTo>
                    <a:lnTo>
                      <a:pt x="205708" y="452096"/>
                    </a:lnTo>
                    <a:lnTo>
                      <a:pt x="202018" y="474194"/>
                    </a:lnTo>
                    <a:lnTo>
                      <a:pt x="212165" y="487085"/>
                    </a:lnTo>
                    <a:lnTo>
                      <a:pt x="210320" y="510104"/>
                    </a:lnTo>
                    <a:lnTo>
                      <a:pt x="223235" y="533123"/>
                    </a:lnTo>
                    <a:lnTo>
                      <a:pt x="239839" y="547855"/>
                    </a:lnTo>
                    <a:lnTo>
                      <a:pt x="257365" y="547855"/>
                    </a:lnTo>
                    <a:lnTo>
                      <a:pt x="258288" y="542331"/>
                    </a:lnTo>
                    <a:lnTo>
                      <a:pt x="246296" y="532202"/>
                    </a:lnTo>
                    <a:lnTo>
                      <a:pt x="247218" y="526678"/>
                    </a:lnTo>
                    <a:lnTo>
                      <a:pt x="249063" y="520232"/>
                    </a:lnTo>
                    <a:lnTo>
                      <a:pt x="249986" y="513787"/>
                    </a:lnTo>
                    <a:lnTo>
                      <a:pt x="240761" y="513787"/>
                    </a:lnTo>
                    <a:lnTo>
                      <a:pt x="237071" y="508262"/>
                    </a:lnTo>
                    <a:lnTo>
                      <a:pt x="243529" y="501817"/>
                    </a:lnTo>
                    <a:lnTo>
                      <a:pt x="244451" y="496292"/>
                    </a:lnTo>
                    <a:lnTo>
                      <a:pt x="237071" y="494451"/>
                    </a:lnTo>
                    <a:lnTo>
                      <a:pt x="237994" y="489847"/>
                    </a:lnTo>
                    <a:lnTo>
                      <a:pt x="249063" y="488005"/>
                    </a:lnTo>
                    <a:lnTo>
                      <a:pt x="265668" y="479719"/>
                    </a:lnTo>
                    <a:lnTo>
                      <a:pt x="271202" y="469590"/>
                    </a:lnTo>
                    <a:lnTo>
                      <a:pt x="288729" y="446571"/>
                    </a:lnTo>
                    <a:lnTo>
                      <a:pt x="285039" y="429077"/>
                    </a:lnTo>
                    <a:lnTo>
                      <a:pt x="290574" y="419869"/>
                    </a:lnTo>
                    <a:lnTo>
                      <a:pt x="307178" y="419869"/>
                    </a:lnTo>
                    <a:lnTo>
                      <a:pt x="317325" y="411582"/>
                    </a:lnTo>
                    <a:lnTo>
                      <a:pt x="321015" y="376593"/>
                    </a:lnTo>
                    <a:lnTo>
                      <a:pt x="333929" y="361861"/>
                    </a:lnTo>
                    <a:lnTo>
                      <a:pt x="335774" y="351732"/>
                    </a:lnTo>
                    <a:lnTo>
                      <a:pt x="324705" y="348049"/>
                    </a:lnTo>
                    <a:lnTo>
                      <a:pt x="317325" y="336079"/>
                    </a:lnTo>
                    <a:lnTo>
                      <a:pt x="292419" y="336079"/>
                    </a:lnTo>
                    <a:lnTo>
                      <a:pt x="272125" y="327792"/>
                    </a:lnTo>
                    <a:lnTo>
                      <a:pt x="271202" y="313981"/>
                    </a:lnTo>
                    <a:lnTo>
                      <a:pt x="264745" y="302932"/>
                    </a:lnTo>
                    <a:lnTo>
                      <a:pt x="246296" y="302011"/>
                    </a:lnTo>
                    <a:lnTo>
                      <a:pt x="236149" y="286358"/>
                    </a:lnTo>
                    <a:lnTo>
                      <a:pt x="226924" y="281754"/>
                    </a:lnTo>
                    <a:lnTo>
                      <a:pt x="226924" y="286358"/>
                    </a:lnTo>
                    <a:lnTo>
                      <a:pt x="209398" y="287279"/>
                    </a:lnTo>
                    <a:lnTo>
                      <a:pt x="203863" y="278992"/>
                    </a:lnTo>
                    <a:lnTo>
                      <a:pt x="186336" y="275309"/>
                    </a:lnTo>
                    <a:lnTo>
                      <a:pt x="171577" y="291883"/>
                    </a:lnTo>
                    <a:lnTo>
                      <a:pt x="151283" y="288199"/>
                    </a:lnTo>
                    <a:lnTo>
                      <a:pt x="148516" y="288199"/>
                    </a:lnTo>
                    <a:lnTo>
                      <a:pt x="147593" y="262418"/>
                    </a:lnTo>
                    <a:lnTo>
                      <a:pt x="130989" y="259656"/>
                    </a:lnTo>
                    <a:lnTo>
                      <a:pt x="137446" y="247686"/>
                    </a:lnTo>
                    <a:lnTo>
                      <a:pt x="135601" y="240320"/>
                    </a:lnTo>
                    <a:lnTo>
                      <a:pt x="113462" y="255052"/>
                    </a:lnTo>
                    <a:lnTo>
                      <a:pt x="99625" y="253210"/>
                    </a:lnTo>
                    <a:lnTo>
                      <a:pt x="95013" y="242161"/>
                    </a:lnTo>
                    <a:lnTo>
                      <a:pt x="97780" y="231112"/>
                    </a:lnTo>
                    <a:lnTo>
                      <a:pt x="105160" y="217301"/>
                    </a:lnTo>
                    <a:lnTo>
                      <a:pt x="122687" y="208093"/>
                    </a:lnTo>
                    <a:lnTo>
                      <a:pt x="156818" y="208093"/>
                    </a:lnTo>
                    <a:lnTo>
                      <a:pt x="156818" y="219142"/>
                    </a:lnTo>
                    <a:lnTo>
                      <a:pt x="168810" y="224667"/>
                    </a:lnTo>
                    <a:lnTo>
                      <a:pt x="167887" y="207172"/>
                    </a:lnTo>
                    <a:lnTo>
                      <a:pt x="176189" y="197964"/>
                    </a:lnTo>
                    <a:lnTo>
                      <a:pt x="193716" y="186915"/>
                    </a:lnTo>
                    <a:lnTo>
                      <a:pt x="194638" y="178628"/>
                    </a:lnTo>
                    <a:lnTo>
                      <a:pt x="212165" y="160213"/>
                    </a:lnTo>
                    <a:lnTo>
                      <a:pt x="231537" y="150085"/>
                    </a:lnTo>
                    <a:lnTo>
                      <a:pt x="229692" y="149164"/>
                    </a:lnTo>
                    <a:lnTo>
                      <a:pt x="241684" y="137194"/>
                    </a:lnTo>
                    <a:lnTo>
                      <a:pt x="247218" y="138115"/>
                    </a:lnTo>
                    <a:lnTo>
                      <a:pt x="249063" y="140877"/>
                    </a:lnTo>
                    <a:lnTo>
                      <a:pt x="253676" y="135352"/>
                    </a:lnTo>
                    <a:lnTo>
                      <a:pt x="254598" y="135352"/>
                    </a:lnTo>
                    <a:lnTo>
                      <a:pt x="249986" y="134432"/>
                    </a:lnTo>
                    <a:lnTo>
                      <a:pt x="244451" y="132590"/>
                    </a:lnTo>
                    <a:lnTo>
                      <a:pt x="244451" y="127066"/>
                    </a:lnTo>
                    <a:lnTo>
                      <a:pt x="247218" y="125224"/>
                    </a:lnTo>
                    <a:lnTo>
                      <a:pt x="253676" y="125224"/>
                    </a:lnTo>
                    <a:lnTo>
                      <a:pt x="256443" y="126145"/>
                    </a:lnTo>
                    <a:lnTo>
                      <a:pt x="258288" y="130749"/>
                    </a:lnTo>
                    <a:lnTo>
                      <a:pt x="261978" y="130749"/>
                    </a:lnTo>
                    <a:lnTo>
                      <a:pt x="261978" y="129828"/>
                    </a:lnTo>
                    <a:lnTo>
                      <a:pt x="262900" y="130749"/>
                    </a:lnTo>
                    <a:lnTo>
                      <a:pt x="271202" y="128907"/>
                    </a:lnTo>
                    <a:lnTo>
                      <a:pt x="272125" y="125224"/>
                    </a:lnTo>
                    <a:lnTo>
                      <a:pt x="277660" y="126145"/>
                    </a:lnTo>
                    <a:lnTo>
                      <a:pt x="277660" y="130749"/>
                    </a:lnTo>
                    <a:lnTo>
                      <a:pt x="273047" y="134432"/>
                    </a:lnTo>
                    <a:lnTo>
                      <a:pt x="273047" y="139036"/>
                    </a:lnTo>
                    <a:lnTo>
                      <a:pt x="289651" y="143639"/>
                    </a:lnTo>
                    <a:cubicBezTo>
                      <a:pt x="289651" y="143639"/>
                      <a:pt x="289651" y="143639"/>
                      <a:pt x="289651" y="144560"/>
                    </a:cubicBezTo>
                    <a:lnTo>
                      <a:pt x="293341" y="143639"/>
                    </a:lnTo>
                    <a:lnTo>
                      <a:pt x="293341" y="137194"/>
                    </a:lnTo>
                    <a:lnTo>
                      <a:pt x="280427" y="131669"/>
                    </a:lnTo>
                    <a:lnTo>
                      <a:pt x="280427" y="127986"/>
                    </a:lnTo>
                    <a:lnTo>
                      <a:pt x="290574" y="124303"/>
                    </a:lnTo>
                    <a:lnTo>
                      <a:pt x="290574" y="114175"/>
                    </a:lnTo>
                    <a:lnTo>
                      <a:pt x="280427" y="107730"/>
                    </a:lnTo>
                    <a:lnTo>
                      <a:pt x="279504" y="91156"/>
                    </a:lnTo>
                    <a:lnTo>
                      <a:pt x="264745" y="98522"/>
                    </a:lnTo>
                    <a:lnTo>
                      <a:pt x="259210" y="98522"/>
                    </a:lnTo>
                    <a:lnTo>
                      <a:pt x="260133" y="85631"/>
                    </a:lnTo>
                    <a:lnTo>
                      <a:pt x="239839" y="81027"/>
                    </a:lnTo>
                    <a:lnTo>
                      <a:pt x="231537" y="87473"/>
                    </a:lnTo>
                    <a:lnTo>
                      <a:pt x="231537" y="106809"/>
                    </a:lnTo>
                    <a:lnTo>
                      <a:pt x="216777" y="111413"/>
                    </a:lnTo>
                    <a:lnTo>
                      <a:pt x="210320" y="124303"/>
                    </a:lnTo>
                    <a:lnTo>
                      <a:pt x="203863" y="125224"/>
                    </a:lnTo>
                    <a:lnTo>
                      <a:pt x="203863" y="108650"/>
                    </a:lnTo>
                    <a:lnTo>
                      <a:pt x="190026" y="106809"/>
                    </a:lnTo>
                    <a:lnTo>
                      <a:pt x="182646" y="102205"/>
                    </a:lnTo>
                    <a:lnTo>
                      <a:pt x="179879" y="92077"/>
                    </a:lnTo>
                    <a:lnTo>
                      <a:pt x="204785" y="77344"/>
                    </a:lnTo>
                    <a:lnTo>
                      <a:pt x="217700" y="73661"/>
                    </a:lnTo>
                    <a:lnTo>
                      <a:pt x="218622" y="81948"/>
                    </a:lnTo>
                    <a:lnTo>
                      <a:pt x="226002" y="81027"/>
                    </a:lnTo>
                    <a:lnTo>
                      <a:pt x="226002" y="77344"/>
                    </a:lnTo>
                    <a:lnTo>
                      <a:pt x="233382" y="76423"/>
                    </a:lnTo>
                    <a:lnTo>
                      <a:pt x="233382" y="74582"/>
                    </a:lnTo>
                    <a:lnTo>
                      <a:pt x="230614" y="73661"/>
                    </a:lnTo>
                    <a:lnTo>
                      <a:pt x="229692" y="69057"/>
                    </a:lnTo>
                    <a:lnTo>
                      <a:pt x="238916" y="68137"/>
                    </a:lnTo>
                    <a:lnTo>
                      <a:pt x="244451" y="62612"/>
                    </a:lnTo>
                    <a:lnTo>
                      <a:pt x="246296" y="60770"/>
                    </a:lnTo>
                    <a:lnTo>
                      <a:pt x="264745" y="58008"/>
                    </a:lnTo>
                    <a:lnTo>
                      <a:pt x="273047" y="65374"/>
                    </a:lnTo>
                    <a:lnTo>
                      <a:pt x="251831" y="76423"/>
                    </a:lnTo>
                    <a:lnTo>
                      <a:pt x="278582" y="82869"/>
                    </a:lnTo>
                    <a:lnTo>
                      <a:pt x="282272" y="73661"/>
                    </a:lnTo>
                    <a:lnTo>
                      <a:pt x="294264" y="73661"/>
                    </a:lnTo>
                    <a:lnTo>
                      <a:pt x="298876" y="66295"/>
                    </a:lnTo>
                    <a:lnTo>
                      <a:pt x="290574" y="63533"/>
                    </a:lnTo>
                    <a:lnTo>
                      <a:pt x="290574" y="53404"/>
                    </a:lnTo>
                    <a:lnTo>
                      <a:pt x="263823" y="41434"/>
                    </a:lnTo>
                    <a:lnTo>
                      <a:pt x="245374" y="44197"/>
                    </a:lnTo>
                    <a:lnTo>
                      <a:pt x="235227" y="49721"/>
                    </a:lnTo>
                    <a:lnTo>
                      <a:pt x="235227" y="62612"/>
                    </a:lnTo>
                    <a:lnTo>
                      <a:pt x="224157" y="60770"/>
                    </a:lnTo>
                    <a:lnTo>
                      <a:pt x="223235" y="53404"/>
                    </a:lnTo>
                    <a:lnTo>
                      <a:pt x="233382" y="44197"/>
                    </a:lnTo>
                    <a:lnTo>
                      <a:pt x="214010" y="43276"/>
                    </a:lnTo>
                    <a:lnTo>
                      <a:pt x="209398" y="45117"/>
                    </a:lnTo>
                    <a:lnTo>
                      <a:pt x="206630" y="51563"/>
                    </a:lnTo>
                    <a:lnTo>
                      <a:pt x="214010" y="52484"/>
                    </a:lnTo>
                    <a:lnTo>
                      <a:pt x="212165" y="59850"/>
                    </a:lnTo>
                    <a:lnTo>
                      <a:pt x="200173" y="59850"/>
                    </a:lnTo>
                    <a:lnTo>
                      <a:pt x="198328" y="65374"/>
                    </a:lnTo>
                    <a:lnTo>
                      <a:pt x="180802" y="65374"/>
                    </a:lnTo>
                    <a:cubicBezTo>
                      <a:pt x="180802" y="65374"/>
                      <a:pt x="180802" y="55246"/>
                      <a:pt x="179879" y="55246"/>
                    </a:cubicBezTo>
                    <a:cubicBezTo>
                      <a:pt x="178957" y="55246"/>
                      <a:pt x="193716" y="55246"/>
                      <a:pt x="193716" y="55246"/>
                    </a:cubicBezTo>
                    <a:lnTo>
                      <a:pt x="203863" y="45117"/>
                    </a:lnTo>
                    <a:lnTo>
                      <a:pt x="198328" y="42355"/>
                    </a:lnTo>
                    <a:lnTo>
                      <a:pt x="190949" y="49721"/>
                    </a:lnTo>
                    <a:lnTo>
                      <a:pt x="178034" y="48801"/>
                    </a:lnTo>
                    <a:lnTo>
                      <a:pt x="170655" y="38672"/>
                    </a:lnTo>
                    <a:lnTo>
                      <a:pt x="154050" y="38672"/>
                    </a:lnTo>
                    <a:lnTo>
                      <a:pt x="137446" y="50642"/>
                    </a:lnTo>
                    <a:lnTo>
                      <a:pt x="153128" y="50642"/>
                    </a:lnTo>
                    <a:lnTo>
                      <a:pt x="154050" y="55246"/>
                    </a:lnTo>
                    <a:lnTo>
                      <a:pt x="150360" y="58929"/>
                    </a:lnTo>
                    <a:lnTo>
                      <a:pt x="166965" y="59850"/>
                    </a:lnTo>
                    <a:lnTo>
                      <a:pt x="169732" y="66295"/>
                    </a:lnTo>
                    <a:lnTo>
                      <a:pt x="150360" y="65374"/>
                    </a:lnTo>
                    <a:lnTo>
                      <a:pt x="149438" y="60770"/>
                    </a:lnTo>
                    <a:lnTo>
                      <a:pt x="137446" y="58008"/>
                    </a:lnTo>
                    <a:lnTo>
                      <a:pt x="130989" y="54325"/>
                    </a:lnTo>
                    <a:lnTo>
                      <a:pt x="118997" y="54325"/>
                    </a:lnTo>
                    <a:lnTo>
                      <a:pt x="117152" y="54325"/>
                    </a:lnTo>
                    <a:cubicBezTo>
                      <a:pt x="164197" y="20257"/>
                      <a:pt x="221390" y="0"/>
                      <a:pt x="284117" y="0"/>
                    </a:cubicBezTo>
                    <a:close/>
                  </a:path>
                </a:pathLst>
              </a:custGeom>
              <a:solidFill>
                <a:schemeClr val="bg1">
                  <a:lumMod val="50000"/>
                </a:schemeClr>
              </a:solidFill>
              <a:ln>
                <a:noFill/>
              </a:ln>
            </p:spPr>
            <p:txBody>
              <a:bodyPr/>
              <a:lstStyle/>
              <a:p>
                <a:endParaRPr lang="zh-CN" altLang="en-US"/>
              </a:p>
            </p:txBody>
          </p:sp>
          <p:sp>
            <p:nvSpPr>
              <p:cNvPr id="64" name="文本框 63"/>
              <p:cNvSpPr txBox="1"/>
              <p:nvPr/>
            </p:nvSpPr>
            <p:spPr>
              <a:xfrm>
                <a:off x="6775175" y="3839816"/>
                <a:ext cx="147761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Part TWO</a:t>
                </a:r>
                <a:endParaRPr kumimoji="0" lang="zh-CN" altLang="en-US"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65" name="文本框 64"/>
              <p:cNvSpPr txBox="1"/>
              <p:nvPr/>
            </p:nvSpPr>
            <p:spPr>
              <a:xfrm>
                <a:off x="6595234" y="4552982"/>
                <a:ext cx="1837499"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前期工作</a:t>
                </a:r>
              </a:p>
            </p:txBody>
          </p:sp>
        </p:grpSp>
        <p:grpSp>
          <p:nvGrpSpPr>
            <p:cNvPr id="66" name="组合 65"/>
            <p:cNvGrpSpPr/>
            <p:nvPr/>
          </p:nvGrpSpPr>
          <p:grpSpPr>
            <a:xfrm>
              <a:off x="9441549" y="2022828"/>
              <a:ext cx="2358889" cy="3253409"/>
              <a:chOff x="9183757" y="2407141"/>
              <a:chExt cx="2358889" cy="3253409"/>
            </a:xfrm>
          </p:grpSpPr>
          <p:sp>
            <p:nvSpPr>
              <p:cNvPr id="67" name="矩形: 圆角 66"/>
              <p:cNvSpPr/>
              <p:nvPr/>
            </p:nvSpPr>
            <p:spPr>
              <a:xfrm>
                <a:off x="9183757" y="2407141"/>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8" name="直接连接符 67"/>
              <p:cNvCxnSpPr/>
              <p:nvPr/>
            </p:nvCxnSpPr>
            <p:spPr>
              <a:xfrm>
                <a:off x="9289774" y="3623028"/>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69" name="earth-globe-symbol_44838"/>
              <p:cNvSpPr>
                <a:spLocks noChangeAspect="1"/>
              </p:cNvSpPr>
              <p:nvPr/>
            </p:nvSpPr>
            <p:spPr bwMode="auto">
              <a:xfrm>
                <a:off x="10042626" y="2710771"/>
                <a:ext cx="609685" cy="608628"/>
              </a:xfrm>
              <a:custGeom>
                <a:avLst/>
                <a:gdLst>
                  <a:gd name="connsiteX0" fmla="*/ 337593 w 597701"/>
                  <a:gd name="connsiteY0" fmla="*/ 428155 h 596665"/>
                  <a:gd name="connsiteX1" fmla="*/ 345897 w 597701"/>
                  <a:gd name="connsiteY1" fmla="*/ 428155 h 596665"/>
                  <a:gd name="connsiteX2" fmla="*/ 339438 w 597701"/>
                  <a:gd name="connsiteY2" fmla="*/ 460424 h 596665"/>
                  <a:gd name="connsiteX3" fmla="*/ 325598 w 597701"/>
                  <a:gd name="connsiteY3" fmla="*/ 480708 h 596665"/>
                  <a:gd name="connsiteX4" fmla="*/ 318216 w 597701"/>
                  <a:gd name="connsiteY4" fmla="*/ 491772 h 596665"/>
                  <a:gd name="connsiteX5" fmla="*/ 310834 w 597701"/>
                  <a:gd name="connsiteY5" fmla="*/ 484396 h 596665"/>
                  <a:gd name="connsiteX6" fmla="*/ 310834 w 597701"/>
                  <a:gd name="connsiteY6" fmla="*/ 472410 h 596665"/>
                  <a:gd name="connsiteX7" fmla="*/ 316371 w 597701"/>
                  <a:gd name="connsiteY7" fmla="*/ 465956 h 596665"/>
                  <a:gd name="connsiteX8" fmla="*/ 320061 w 597701"/>
                  <a:gd name="connsiteY8" fmla="*/ 460424 h 596665"/>
                  <a:gd name="connsiteX9" fmla="*/ 315448 w 597701"/>
                  <a:gd name="connsiteY9" fmla="*/ 453971 h 596665"/>
                  <a:gd name="connsiteX10" fmla="*/ 315448 w 597701"/>
                  <a:gd name="connsiteY10" fmla="*/ 442907 h 596665"/>
                  <a:gd name="connsiteX11" fmla="*/ 329288 w 597701"/>
                  <a:gd name="connsiteY11" fmla="*/ 444751 h 596665"/>
                  <a:gd name="connsiteX12" fmla="*/ 456591 w 597701"/>
                  <a:gd name="connsiteY12" fmla="*/ 346193 h 596665"/>
                  <a:gd name="connsiteX13" fmla="*/ 464846 w 597701"/>
                  <a:gd name="connsiteY13" fmla="*/ 348034 h 596665"/>
                  <a:gd name="connsiteX14" fmla="*/ 463929 w 597701"/>
                  <a:gd name="connsiteY14" fmla="*/ 359081 h 596665"/>
                  <a:gd name="connsiteX15" fmla="*/ 453839 w 597701"/>
                  <a:gd name="connsiteY15" fmla="*/ 362763 h 596665"/>
                  <a:gd name="connsiteX16" fmla="*/ 451087 w 597701"/>
                  <a:gd name="connsiteY16" fmla="*/ 355399 h 596665"/>
                  <a:gd name="connsiteX17" fmla="*/ 276714 w 597701"/>
                  <a:gd name="connsiteY17" fmla="*/ 209938 h 596665"/>
                  <a:gd name="connsiteX18" fmla="*/ 274869 w 597701"/>
                  <a:gd name="connsiteY18" fmla="*/ 212700 h 596665"/>
                  <a:gd name="connsiteX19" fmla="*/ 264723 w 597701"/>
                  <a:gd name="connsiteY19" fmla="*/ 213621 h 596665"/>
                  <a:gd name="connsiteX20" fmla="*/ 261033 w 597701"/>
                  <a:gd name="connsiteY20" fmla="*/ 215462 h 596665"/>
                  <a:gd name="connsiteX21" fmla="*/ 256421 w 597701"/>
                  <a:gd name="connsiteY21" fmla="*/ 220066 h 596665"/>
                  <a:gd name="connsiteX22" fmla="*/ 256421 w 597701"/>
                  <a:gd name="connsiteY22" fmla="*/ 232036 h 596665"/>
                  <a:gd name="connsiteX23" fmla="*/ 261956 w 597701"/>
                  <a:gd name="connsiteY23" fmla="*/ 231116 h 596665"/>
                  <a:gd name="connsiteX24" fmla="*/ 279481 w 597701"/>
                  <a:gd name="connsiteY24" fmla="*/ 232036 h 596665"/>
                  <a:gd name="connsiteX25" fmla="*/ 292394 w 597701"/>
                  <a:gd name="connsiteY25" fmla="*/ 232036 h 596665"/>
                  <a:gd name="connsiteX26" fmla="*/ 291472 w 597701"/>
                  <a:gd name="connsiteY26" fmla="*/ 226512 h 596665"/>
                  <a:gd name="connsiteX27" fmla="*/ 281326 w 597701"/>
                  <a:gd name="connsiteY27" fmla="*/ 222829 h 596665"/>
                  <a:gd name="connsiteX28" fmla="*/ 280403 w 597701"/>
                  <a:gd name="connsiteY28" fmla="*/ 211779 h 596665"/>
                  <a:gd name="connsiteX29" fmla="*/ 331134 w 597701"/>
                  <a:gd name="connsiteY29" fmla="*/ 201651 h 596665"/>
                  <a:gd name="connsiteX30" fmla="*/ 321910 w 597701"/>
                  <a:gd name="connsiteY30" fmla="*/ 202571 h 596665"/>
                  <a:gd name="connsiteX31" fmla="*/ 320065 w 597701"/>
                  <a:gd name="connsiteY31" fmla="*/ 208096 h 596665"/>
                  <a:gd name="connsiteX32" fmla="*/ 320065 w 597701"/>
                  <a:gd name="connsiteY32" fmla="*/ 218225 h 596665"/>
                  <a:gd name="connsiteX33" fmla="*/ 332056 w 597701"/>
                  <a:gd name="connsiteY33" fmla="*/ 226512 h 596665"/>
                  <a:gd name="connsiteX34" fmla="*/ 332056 w 597701"/>
                  <a:gd name="connsiteY34" fmla="*/ 231116 h 596665"/>
                  <a:gd name="connsiteX35" fmla="*/ 325600 w 597701"/>
                  <a:gd name="connsiteY35" fmla="*/ 236640 h 596665"/>
                  <a:gd name="connsiteX36" fmla="*/ 324677 w 597701"/>
                  <a:gd name="connsiteY36" fmla="*/ 239403 h 596665"/>
                  <a:gd name="connsiteX37" fmla="*/ 336668 w 597701"/>
                  <a:gd name="connsiteY37" fmla="*/ 240323 h 596665"/>
                  <a:gd name="connsiteX38" fmla="*/ 337591 w 597701"/>
                  <a:gd name="connsiteY38" fmla="*/ 243086 h 596665"/>
                  <a:gd name="connsiteX39" fmla="*/ 344970 w 597701"/>
                  <a:gd name="connsiteY39" fmla="*/ 243086 h 596665"/>
                  <a:gd name="connsiteX40" fmla="*/ 347737 w 597701"/>
                  <a:gd name="connsiteY40" fmla="*/ 240323 h 596665"/>
                  <a:gd name="connsiteX41" fmla="*/ 347737 w 597701"/>
                  <a:gd name="connsiteY41" fmla="*/ 235719 h 596665"/>
                  <a:gd name="connsiteX42" fmla="*/ 342203 w 597701"/>
                  <a:gd name="connsiteY42" fmla="*/ 231116 h 596665"/>
                  <a:gd name="connsiteX43" fmla="*/ 342203 w 597701"/>
                  <a:gd name="connsiteY43" fmla="*/ 224670 h 596665"/>
                  <a:gd name="connsiteX44" fmla="*/ 327444 w 597701"/>
                  <a:gd name="connsiteY44" fmla="*/ 215462 h 596665"/>
                  <a:gd name="connsiteX45" fmla="*/ 328367 w 597701"/>
                  <a:gd name="connsiteY45" fmla="*/ 209938 h 596665"/>
                  <a:gd name="connsiteX46" fmla="*/ 339435 w 597701"/>
                  <a:gd name="connsiteY46" fmla="*/ 210858 h 596665"/>
                  <a:gd name="connsiteX47" fmla="*/ 339435 w 597701"/>
                  <a:gd name="connsiteY47" fmla="*/ 205334 h 596665"/>
                  <a:gd name="connsiteX48" fmla="*/ 138403 w 597701"/>
                  <a:gd name="connsiteY48" fmla="*/ 172209 h 596665"/>
                  <a:gd name="connsiteX49" fmla="*/ 143951 w 597701"/>
                  <a:gd name="connsiteY49" fmla="*/ 174054 h 596665"/>
                  <a:gd name="connsiteX50" fmla="*/ 143951 w 597701"/>
                  <a:gd name="connsiteY50" fmla="*/ 180511 h 596665"/>
                  <a:gd name="connsiteX51" fmla="*/ 131931 w 597701"/>
                  <a:gd name="connsiteY51" fmla="*/ 187891 h 596665"/>
                  <a:gd name="connsiteX52" fmla="*/ 125458 w 597701"/>
                  <a:gd name="connsiteY52" fmla="*/ 187891 h 596665"/>
                  <a:gd name="connsiteX53" fmla="*/ 125458 w 597701"/>
                  <a:gd name="connsiteY53" fmla="*/ 182356 h 596665"/>
                  <a:gd name="connsiteX54" fmla="*/ 131006 w 597701"/>
                  <a:gd name="connsiteY54" fmla="*/ 174054 h 596665"/>
                  <a:gd name="connsiteX55" fmla="*/ 152242 w 597701"/>
                  <a:gd name="connsiteY55" fmla="*/ 159338 h 596665"/>
                  <a:gd name="connsiteX56" fmla="*/ 154086 w 597701"/>
                  <a:gd name="connsiteY56" fmla="*/ 170396 h 596665"/>
                  <a:gd name="connsiteX57" fmla="*/ 159619 w 597701"/>
                  <a:gd name="connsiteY57" fmla="*/ 178689 h 596665"/>
                  <a:gd name="connsiteX58" fmla="*/ 162386 w 597701"/>
                  <a:gd name="connsiteY58" fmla="*/ 182375 h 596665"/>
                  <a:gd name="connsiteX59" fmla="*/ 167919 w 597701"/>
                  <a:gd name="connsiteY59" fmla="*/ 184218 h 596665"/>
                  <a:gd name="connsiteX60" fmla="*/ 162386 w 597701"/>
                  <a:gd name="connsiteY60" fmla="*/ 190669 h 596665"/>
                  <a:gd name="connsiteX61" fmla="*/ 152242 w 597701"/>
                  <a:gd name="connsiteY61" fmla="*/ 191590 h 596665"/>
                  <a:gd name="connsiteX62" fmla="*/ 143942 w 597701"/>
                  <a:gd name="connsiteY62" fmla="*/ 191590 h 596665"/>
                  <a:gd name="connsiteX63" fmla="*/ 144864 w 597701"/>
                  <a:gd name="connsiteY63" fmla="*/ 182375 h 596665"/>
                  <a:gd name="connsiteX64" fmla="*/ 151320 w 597701"/>
                  <a:gd name="connsiteY64" fmla="*/ 180532 h 596665"/>
                  <a:gd name="connsiteX65" fmla="*/ 151320 w 597701"/>
                  <a:gd name="connsiteY65" fmla="*/ 176846 h 596665"/>
                  <a:gd name="connsiteX66" fmla="*/ 144864 w 597701"/>
                  <a:gd name="connsiteY66" fmla="*/ 172239 h 596665"/>
                  <a:gd name="connsiteX67" fmla="*/ 140253 w 597701"/>
                  <a:gd name="connsiteY67" fmla="*/ 169474 h 596665"/>
                  <a:gd name="connsiteX68" fmla="*/ 140253 w 597701"/>
                  <a:gd name="connsiteY68" fmla="*/ 165788 h 596665"/>
                  <a:gd name="connsiteX69" fmla="*/ 143020 w 597701"/>
                  <a:gd name="connsiteY69" fmla="*/ 161181 h 596665"/>
                  <a:gd name="connsiteX70" fmla="*/ 233362 w 597701"/>
                  <a:gd name="connsiteY70" fmla="*/ 131671 h 596665"/>
                  <a:gd name="connsiteX71" fmla="*/ 213992 w 597701"/>
                  <a:gd name="connsiteY71" fmla="*/ 145483 h 596665"/>
                  <a:gd name="connsiteX72" fmla="*/ 213992 w 597701"/>
                  <a:gd name="connsiteY72" fmla="*/ 167582 h 596665"/>
                  <a:gd name="connsiteX73" fmla="*/ 202001 w 597701"/>
                  <a:gd name="connsiteY73" fmla="*/ 174027 h 596665"/>
                  <a:gd name="connsiteX74" fmla="*/ 202923 w 597701"/>
                  <a:gd name="connsiteY74" fmla="*/ 177710 h 596665"/>
                  <a:gd name="connsiteX75" fmla="*/ 222293 w 597701"/>
                  <a:gd name="connsiteY75" fmla="*/ 177710 h 596665"/>
                  <a:gd name="connsiteX76" fmla="*/ 232440 w 597701"/>
                  <a:gd name="connsiteY76" fmla="*/ 162057 h 596665"/>
                  <a:gd name="connsiteX77" fmla="*/ 232440 w 597701"/>
                  <a:gd name="connsiteY77" fmla="*/ 154691 h 596665"/>
                  <a:gd name="connsiteX78" fmla="*/ 224138 w 597701"/>
                  <a:gd name="connsiteY78" fmla="*/ 151008 h 596665"/>
                  <a:gd name="connsiteX79" fmla="*/ 224138 w 597701"/>
                  <a:gd name="connsiteY79" fmla="*/ 145483 h 596665"/>
                  <a:gd name="connsiteX80" fmla="*/ 237974 w 597701"/>
                  <a:gd name="connsiteY80" fmla="*/ 137196 h 596665"/>
                  <a:gd name="connsiteX81" fmla="*/ 237974 w 597701"/>
                  <a:gd name="connsiteY81" fmla="*/ 131671 h 596665"/>
                  <a:gd name="connsiteX82" fmla="*/ 298851 w 597701"/>
                  <a:gd name="connsiteY82" fmla="*/ 24861 h 596665"/>
                  <a:gd name="connsiteX83" fmla="*/ 24904 w 597701"/>
                  <a:gd name="connsiteY83" fmla="*/ 298333 h 596665"/>
                  <a:gd name="connsiteX84" fmla="*/ 298851 w 597701"/>
                  <a:gd name="connsiteY84" fmla="*/ 572725 h 596665"/>
                  <a:gd name="connsiteX85" fmla="*/ 573719 w 597701"/>
                  <a:gd name="connsiteY85" fmla="*/ 298333 h 596665"/>
                  <a:gd name="connsiteX86" fmla="*/ 564496 w 597701"/>
                  <a:gd name="connsiteY86" fmla="*/ 301095 h 596665"/>
                  <a:gd name="connsiteX87" fmla="*/ 566340 w 597701"/>
                  <a:gd name="connsiteY87" fmla="*/ 310303 h 596665"/>
                  <a:gd name="connsiteX88" fmla="*/ 561728 w 597701"/>
                  <a:gd name="connsiteY88" fmla="*/ 313065 h 596665"/>
                  <a:gd name="connsiteX89" fmla="*/ 557117 w 597701"/>
                  <a:gd name="connsiteY89" fmla="*/ 305699 h 596665"/>
                  <a:gd name="connsiteX90" fmla="*/ 558039 w 597701"/>
                  <a:gd name="connsiteY90" fmla="*/ 300174 h 596665"/>
                  <a:gd name="connsiteX91" fmla="*/ 549738 w 597701"/>
                  <a:gd name="connsiteY91" fmla="*/ 297412 h 596665"/>
                  <a:gd name="connsiteX92" fmla="*/ 544203 w 597701"/>
                  <a:gd name="connsiteY92" fmla="*/ 303857 h 596665"/>
                  <a:gd name="connsiteX93" fmla="*/ 545126 w 597701"/>
                  <a:gd name="connsiteY93" fmla="*/ 315827 h 596665"/>
                  <a:gd name="connsiteX94" fmla="*/ 561728 w 597701"/>
                  <a:gd name="connsiteY94" fmla="*/ 329639 h 596665"/>
                  <a:gd name="connsiteX95" fmla="*/ 563573 w 597701"/>
                  <a:gd name="connsiteY95" fmla="*/ 339768 h 596665"/>
                  <a:gd name="connsiteX96" fmla="*/ 553427 w 597701"/>
                  <a:gd name="connsiteY96" fmla="*/ 346213 h 596665"/>
                  <a:gd name="connsiteX97" fmla="*/ 546048 w 597701"/>
                  <a:gd name="connsiteY97" fmla="*/ 345292 h 596665"/>
                  <a:gd name="connsiteX98" fmla="*/ 532212 w 597701"/>
                  <a:gd name="connsiteY98" fmla="*/ 329639 h 596665"/>
                  <a:gd name="connsiteX99" fmla="*/ 529445 w 597701"/>
                  <a:gd name="connsiteY99" fmla="*/ 340688 h 596665"/>
                  <a:gd name="connsiteX100" fmla="*/ 555272 w 597701"/>
                  <a:gd name="connsiteY100" fmla="*/ 378440 h 596665"/>
                  <a:gd name="connsiteX101" fmla="*/ 553427 w 597701"/>
                  <a:gd name="connsiteY101" fmla="*/ 383965 h 596665"/>
                  <a:gd name="connsiteX102" fmla="*/ 521144 w 597701"/>
                  <a:gd name="connsiteY102" fmla="*/ 352658 h 596665"/>
                  <a:gd name="connsiteX103" fmla="*/ 521144 w 597701"/>
                  <a:gd name="connsiteY103" fmla="*/ 321352 h 596665"/>
                  <a:gd name="connsiteX104" fmla="*/ 497162 w 597701"/>
                  <a:gd name="connsiteY104" fmla="*/ 299253 h 596665"/>
                  <a:gd name="connsiteX105" fmla="*/ 476870 w 597701"/>
                  <a:gd name="connsiteY105" fmla="*/ 297412 h 596665"/>
                  <a:gd name="connsiteX106" fmla="*/ 465801 w 597701"/>
                  <a:gd name="connsiteY106" fmla="*/ 302016 h 596665"/>
                  <a:gd name="connsiteX107" fmla="*/ 459345 w 597701"/>
                  <a:gd name="connsiteY107" fmla="*/ 316748 h 596665"/>
                  <a:gd name="connsiteX108" fmla="*/ 455655 w 597701"/>
                  <a:gd name="connsiteY108" fmla="*/ 344371 h 596665"/>
                  <a:gd name="connsiteX109" fmla="*/ 449198 w 597701"/>
                  <a:gd name="connsiteY109" fmla="*/ 353579 h 596665"/>
                  <a:gd name="connsiteX110" fmla="*/ 441819 w 597701"/>
                  <a:gd name="connsiteY110" fmla="*/ 352658 h 596665"/>
                  <a:gd name="connsiteX111" fmla="*/ 421527 w 597701"/>
                  <a:gd name="connsiteY111" fmla="*/ 318590 h 596665"/>
                  <a:gd name="connsiteX112" fmla="*/ 422449 w 597701"/>
                  <a:gd name="connsiteY112" fmla="*/ 305699 h 596665"/>
                  <a:gd name="connsiteX113" fmla="*/ 422449 w 597701"/>
                  <a:gd name="connsiteY113" fmla="*/ 296491 h 596665"/>
                  <a:gd name="connsiteX114" fmla="*/ 413226 w 597701"/>
                  <a:gd name="connsiteY114" fmla="*/ 290966 h 596665"/>
                  <a:gd name="connsiteX115" fmla="*/ 372641 w 597701"/>
                  <a:gd name="connsiteY115" fmla="*/ 284521 h 596665"/>
                  <a:gd name="connsiteX116" fmla="*/ 354193 w 597701"/>
                  <a:gd name="connsiteY116" fmla="*/ 283600 h 596665"/>
                  <a:gd name="connsiteX117" fmla="*/ 338513 w 597701"/>
                  <a:gd name="connsiteY117" fmla="*/ 273471 h 596665"/>
                  <a:gd name="connsiteX118" fmla="*/ 336668 w 597701"/>
                  <a:gd name="connsiteY118" fmla="*/ 264264 h 596665"/>
                  <a:gd name="connsiteX119" fmla="*/ 329289 w 597701"/>
                  <a:gd name="connsiteY119" fmla="*/ 264264 h 596665"/>
                  <a:gd name="connsiteX120" fmla="*/ 329289 w 597701"/>
                  <a:gd name="connsiteY120" fmla="*/ 278075 h 596665"/>
                  <a:gd name="connsiteX121" fmla="*/ 364340 w 597701"/>
                  <a:gd name="connsiteY121" fmla="*/ 295570 h 596665"/>
                  <a:gd name="connsiteX122" fmla="*/ 374486 w 597701"/>
                  <a:gd name="connsiteY122" fmla="*/ 296491 h 596665"/>
                  <a:gd name="connsiteX123" fmla="*/ 374486 w 597701"/>
                  <a:gd name="connsiteY123" fmla="*/ 303857 h 596665"/>
                  <a:gd name="connsiteX124" fmla="*/ 365262 w 597701"/>
                  <a:gd name="connsiteY124" fmla="*/ 310303 h 596665"/>
                  <a:gd name="connsiteX125" fmla="*/ 334823 w 597701"/>
                  <a:gd name="connsiteY125" fmla="*/ 332401 h 596665"/>
                  <a:gd name="connsiteX126" fmla="*/ 320988 w 597701"/>
                  <a:gd name="connsiteY126" fmla="*/ 333322 h 596665"/>
                  <a:gd name="connsiteX127" fmla="*/ 313609 w 597701"/>
                  <a:gd name="connsiteY127" fmla="*/ 325956 h 596665"/>
                  <a:gd name="connsiteX128" fmla="*/ 312686 w 597701"/>
                  <a:gd name="connsiteY128" fmla="*/ 314907 h 596665"/>
                  <a:gd name="connsiteX129" fmla="*/ 282248 w 597701"/>
                  <a:gd name="connsiteY129" fmla="*/ 277155 h 596665"/>
                  <a:gd name="connsiteX130" fmla="*/ 280403 w 597701"/>
                  <a:gd name="connsiteY130" fmla="*/ 279917 h 596665"/>
                  <a:gd name="connsiteX131" fmla="*/ 310842 w 597701"/>
                  <a:gd name="connsiteY131" fmla="*/ 337926 h 596665"/>
                  <a:gd name="connsiteX132" fmla="*/ 318221 w 597701"/>
                  <a:gd name="connsiteY132" fmla="*/ 341609 h 596665"/>
                  <a:gd name="connsiteX133" fmla="*/ 347737 w 597701"/>
                  <a:gd name="connsiteY133" fmla="*/ 335164 h 596665"/>
                  <a:gd name="connsiteX134" fmla="*/ 353271 w 597701"/>
                  <a:gd name="connsiteY134" fmla="*/ 337926 h 596665"/>
                  <a:gd name="connsiteX135" fmla="*/ 324677 w 597701"/>
                  <a:gd name="connsiteY135" fmla="*/ 378440 h 596665"/>
                  <a:gd name="connsiteX136" fmla="*/ 299773 w 597701"/>
                  <a:gd name="connsiteY136" fmla="*/ 402381 h 596665"/>
                  <a:gd name="connsiteX137" fmla="*/ 305307 w 597701"/>
                  <a:gd name="connsiteY137" fmla="*/ 412509 h 596665"/>
                  <a:gd name="connsiteX138" fmla="*/ 308075 w 597701"/>
                  <a:gd name="connsiteY138" fmla="*/ 439212 h 596665"/>
                  <a:gd name="connsiteX139" fmla="*/ 295161 w 597701"/>
                  <a:gd name="connsiteY139" fmla="*/ 457627 h 596665"/>
                  <a:gd name="connsiteX140" fmla="*/ 288705 w 597701"/>
                  <a:gd name="connsiteY140" fmla="*/ 464994 h 596665"/>
                  <a:gd name="connsiteX141" fmla="*/ 288705 w 597701"/>
                  <a:gd name="connsiteY141" fmla="*/ 475122 h 596665"/>
                  <a:gd name="connsiteX142" fmla="*/ 279481 w 597701"/>
                  <a:gd name="connsiteY142" fmla="*/ 477884 h 596665"/>
                  <a:gd name="connsiteX143" fmla="*/ 272102 w 597701"/>
                  <a:gd name="connsiteY143" fmla="*/ 490775 h 596665"/>
                  <a:gd name="connsiteX144" fmla="*/ 249042 w 597701"/>
                  <a:gd name="connsiteY144" fmla="*/ 514716 h 596665"/>
                  <a:gd name="connsiteX145" fmla="*/ 217681 w 597701"/>
                  <a:gd name="connsiteY145" fmla="*/ 514716 h 596665"/>
                  <a:gd name="connsiteX146" fmla="*/ 217681 w 597701"/>
                  <a:gd name="connsiteY146" fmla="*/ 496300 h 596665"/>
                  <a:gd name="connsiteX147" fmla="*/ 207535 w 597701"/>
                  <a:gd name="connsiteY147" fmla="*/ 482488 h 596665"/>
                  <a:gd name="connsiteX148" fmla="*/ 207535 w 597701"/>
                  <a:gd name="connsiteY148" fmla="*/ 460390 h 596665"/>
                  <a:gd name="connsiteX149" fmla="*/ 199234 w 597701"/>
                  <a:gd name="connsiteY149" fmla="*/ 452103 h 596665"/>
                  <a:gd name="connsiteX150" fmla="*/ 199234 w 597701"/>
                  <a:gd name="connsiteY150" fmla="*/ 442895 h 596665"/>
                  <a:gd name="connsiteX151" fmla="*/ 209380 w 597701"/>
                  <a:gd name="connsiteY151" fmla="*/ 423559 h 596665"/>
                  <a:gd name="connsiteX152" fmla="*/ 190010 w 597701"/>
                  <a:gd name="connsiteY152" fmla="*/ 390410 h 596665"/>
                  <a:gd name="connsiteX153" fmla="*/ 191855 w 597701"/>
                  <a:gd name="connsiteY153" fmla="*/ 367391 h 596665"/>
                  <a:gd name="connsiteX154" fmla="*/ 174330 w 597701"/>
                  <a:gd name="connsiteY154" fmla="*/ 365549 h 596665"/>
                  <a:gd name="connsiteX155" fmla="*/ 168795 w 597701"/>
                  <a:gd name="connsiteY155" fmla="*/ 359104 h 596665"/>
                  <a:gd name="connsiteX156" fmla="*/ 156805 w 597701"/>
                  <a:gd name="connsiteY156" fmla="*/ 359104 h 596665"/>
                  <a:gd name="connsiteX157" fmla="*/ 151270 w 597701"/>
                  <a:gd name="connsiteY157" fmla="*/ 364629 h 596665"/>
                  <a:gd name="connsiteX158" fmla="*/ 130056 w 597701"/>
                  <a:gd name="connsiteY158" fmla="*/ 364629 h 596665"/>
                  <a:gd name="connsiteX159" fmla="*/ 130056 w 597701"/>
                  <a:gd name="connsiteY159" fmla="*/ 366470 h 596665"/>
                  <a:gd name="connsiteX160" fmla="*/ 118065 w 597701"/>
                  <a:gd name="connsiteY160" fmla="*/ 366470 h 596665"/>
                  <a:gd name="connsiteX161" fmla="*/ 92238 w 597701"/>
                  <a:gd name="connsiteY161" fmla="*/ 336084 h 596665"/>
                  <a:gd name="connsiteX162" fmla="*/ 92238 w 597701"/>
                  <a:gd name="connsiteY162" fmla="*/ 313065 h 596665"/>
                  <a:gd name="connsiteX163" fmla="*/ 96850 w 597701"/>
                  <a:gd name="connsiteY163" fmla="*/ 311223 h 596665"/>
                  <a:gd name="connsiteX164" fmla="*/ 98695 w 597701"/>
                  <a:gd name="connsiteY164" fmla="*/ 302936 h 596665"/>
                  <a:gd name="connsiteX165" fmla="*/ 92238 w 597701"/>
                  <a:gd name="connsiteY165" fmla="*/ 302936 h 596665"/>
                  <a:gd name="connsiteX166" fmla="*/ 89471 w 597701"/>
                  <a:gd name="connsiteY166" fmla="*/ 293729 h 596665"/>
                  <a:gd name="connsiteX167" fmla="*/ 119909 w 597701"/>
                  <a:gd name="connsiteY167" fmla="*/ 271630 h 596665"/>
                  <a:gd name="connsiteX168" fmla="*/ 119909 w 597701"/>
                  <a:gd name="connsiteY168" fmla="*/ 255977 h 596665"/>
                  <a:gd name="connsiteX169" fmla="*/ 134667 w 597701"/>
                  <a:gd name="connsiteY169" fmla="*/ 247690 h 596665"/>
                  <a:gd name="connsiteX170" fmla="*/ 141124 w 597701"/>
                  <a:gd name="connsiteY170" fmla="*/ 248610 h 596665"/>
                  <a:gd name="connsiteX171" fmla="*/ 153115 w 597701"/>
                  <a:gd name="connsiteY171" fmla="*/ 248610 h 596665"/>
                  <a:gd name="connsiteX172" fmla="*/ 162339 w 597701"/>
                  <a:gd name="connsiteY172" fmla="*/ 243086 h 596665"/>
                  <a:gd name="connsiteX173" fmla="*/ 192777 w 597701"/>
                  <a:gd name="connsiteY173" fmla="*/ 241244 h 596665"/>
                  <a:gd name="connsiteX174" fmla="*/ 192777 w 597701"/>
                  <a:gd name="connsiteY174" fmla="*/ 256897 h 596665"/>
                  <a:gd name="connsiteX175" fmla="*/ 217681 w 597701"/>
                  <a:gd name="connsiteY175" fmla="*/ 262422 h 596665"/>
                  <a:gd name="connsiteX176" fmla="*/ 222293 w 597701"/>
                  <a:gd name="connsiteY176" fmla="*/ 266105 h 596665"/>
                  <a:gd name="connsiteX177" fmla="*/ 226905 w 597701"/>
                  <a:gd name="connsiteY177" fmla="*/ 266105 h 596665"/>
                  <a:gd name="connsiteX178" fmla="*/ 226905 w 597701"/>
                  <a:gd name="connsiteY178" fmla="*/ 257818 h 596665"/>
                  <a:gd name="connsiteX179" fmla="*/ 240741 w 597701"/>
                  <a:gd name="connsiteY179" fmla="*/ 255977 h 596665"/>
                  <a:gd name="connsiteX180" fmla="*/ 253654 w 597701"/>
                  <a:gd name="connsiteY180" fmla="*/ 266105 h 596665"/>
                  <a:gd name="connsiteX181" fmla="*/ 275791 w 597701"/>
                  <a:gd name="connsiteY181" fmla="*/ 266105 h 596665"/>
                  <a:gd name="connsiteX182" fmla="*/ 284093 w 597701"/>
                  <a:gd name="connsiteY182" fmla="*/ 258739 h 596665"/>
                  <a:gd name="connsiteX183" fmla="*/ 284093 w 597701"/>
                  <a:gd name="connsiteY183" fmla="*/ 247690 h 596665"/>
                  <a:gd name="connsiteX184" fmla="*/ 277636 w 597701"/>
                  <a:gd name="connsiteY184" fmla="*/ 243086 h 596665"/>
                  <a:gd name="connsiteX185" fmla="*/ 255499 w 597701"/>
                  <a:gd name="connsiteY185" fmla="*/ 243086 h 596665"/>
                  <a:gd name="connsiteX186" fmla="*/ 249042 w 597701"/>
                  <a:gd name="connsiteY186" fmla="*/ 235719 h 596665"/>
                  <a:gd name="connsiteX187" fmla="*/ 247198 w 597701"/>
                  <a:gd name="connsiteY187" fmla="*/ 222829 h 596665"/>
                  <a:gd name="connsiteX188" fmla="*/ 239819 w 597701"/>
                  <a:gd name="connsiteY188" fmla="*/ 226512 h 596665"/>
                  <a:gd name="connsiteX189" fmla="*/ 236129 w 597701"/>
                  <a:gd name="connsiteY189" fmla="*/ 242165 h 596665"/>
                  <a:gd name="connsiteX190" fmla="*/ 225060 w 597701"/>
                  <a:gd name="connsiteY190" fmla="*/ 231116 h 596665"/>
                  <a:gd name="connsiteX191" fmla="*/ 225060 w 597701"/>
                  <a:gd name="connsiteY191" fmla="*/ 220066 h 596665"/>
                  <a:gd name="connsiteX192" fmla="*/ 214914 w 597701"/>
                  <a:gd name="connsiteY192" fmla="*/ 211779 h 596665"/>
                  <a:gd name="connsiteX193" fmla="*/ 211225 w 597701"/>
                  <a:gd name="connsiteY193" fmla="*/ 208096 h 596665"/>
                  <a:gd name="connsiteX194" fmla="*/ 199234 w 597701"/>
                  <a:gd name="connsiteY194" fmla="*/ 208096 h 596665"/>
                  <a:gd name="connsiteX195" fmla="*/ 202923 w 597701"/>
                  <a:gd name="connsiteY195" fmla="*/ 218225 h 596665"/>
                  <a:gd name="connsiteX196" fmla="*/ 216759 w 597701"/>
                  <a:gd name="connsiteY196" fmla="*/ 226512 h 596665"/>
                  <a:gd name="connsiteX197" fmla="*/ 219526 w 597701"/>
                  <a:gd name="connsiteY197" fmla="*/ 229274 h 596665"/>
                  <a:gd name="connsiteX198" fmla="*/ 216759 w 597701"/>
                  <a:gd name="connsiteY198" fmla="*/ 230195 h 596665"/>
                  <a:gd name="connsiteX199" fmla="*/ 216759 w 597701"/>
                  <a:gd name="connsiteY199" fmla="*/ 239403 h 596665"/>
                  <a:gd name="connsiteX200" fmla="*/ 209380 w 597701"/>
                  <a:gd name="connsiteY200" fmla="*/ 242165 h 596665"/>
                  <a:gd name="connsiteX201" fmla="*/ 203846 w 597701"/>
                  <a:gd name="connsiteY201" fmla="*/ 240323 h 596665"/>
                  <a:gd name="connsiteX202" fmla="*/ 200156 w 597701"/>
                  <a:gd name="connsiteY202" fmla="*/ 235719 h 596665"/>
                  <a:gd name="connsiteX203" fmla="*/ 209380 w 597701"/>
                  <a:gd name="connsiteY203" fmla="*/ 235719 h 596665"/>
                  <a:gd name="connsiteX204" fmla="*/ 212147 w 597701"/>
                  <a:gd name="connsiteY204" fmla="*/ 232036 h 596665"/>
                  <a:gd name="connsiteX205" fmla="*/ 190933 w 597701"/>
                  <a:gd name="connsiteY205" fmla="*/ 218225 h 596665"/>
                  <a:gd name="connsiteX206" fmla="*/ 189088 w 597701"/>
                  <a:gd name="connsiteY206" fmla="*/ 211779 h 596665"/>
                  <a:gd name="connsiteX207" fmla="*/ 180786 w 597701"/>
                  <a:gd name="connsiteY207" fmla="*/ 220066 h 596665"/>
                  <a:gd name="connsiteX208" fmla="*/ 171563 w 597701"/>
                  <a:gd name="connsiteY208" fmla="*/ 218225 h 596665"/>
                  <a:gd name="connsiteX209" fmla="*/ 158649 w 597701"/>
                  <a:gd name="connsiteY209" fmla="*/ 234799 h 596665"/>
                  <a:gd name="connsiteX210" fmla="*/ 155882 w 597701"/>
                  <a:gd name="connsiteY210" fmla="*/ 242165 h 596665"/>
                  <a:gd name="connsiteX211" fmla="*/ 146658 w 597701"/>
                  <a:gd name="connsiteY211" fmla="*/ 243086 h 596665"/>
                  <a:gd name="connsiteX212" fmla="*/ 134667 w 597701"/>
                  <a:gd name="connsiteY212" fmla="*/ 243086 h 596665"/>
                  <a:gd name="connsiteX213" fmla="*/ 126366 w 597701"/>
                  <a:gd name="connsiteY213" fmla="*/ 239403 h 596665"/>
                  <a:gd name="connsiteX214" fmla="*/ 124521 w 597701"/>
                  <a:gd name="connsiteY214" fmla="*/ 224670 h 596665"/>
                  <a:gd name="connsiteX215" fmla="*/ 127288 w 597701"/>
                  <a:gd name="connsiteY215" fmla="*/ 217304 h 596665"/>
                  <a:gd name="connsiteX216" fmla="*/ 140202 w 597701"/>
                  <a:gd name="connsiteY216" fmla="*/ 214542 h 596665"/>
                  <a:gd name="connsiteX217" fmla="*/ 154037 w 597701"/>
                  <a:gd name="connsiteY217" fmla="*/ 217304 h 596665"/>
                  <a:gd name="connsiteX218" fmla="*/ 155882 w 597701"/>
                  <a:gd name="connsiteY218" fmla="*/ 209017 h 596665"/>
                  <a:gd name="connsiteX219" fmla="*/ 150348 w 597701"/>
                  <a:gd name="connsiteY219" fmla="*/ 208096 h 596665"/>
                  <a:gd name="connsiteX220" fmla="*/ 152193 w 597701"/>
                  <a:gd name="connsiteY220" fmla="*/ 196126 h 596665"/>
                  <a:gd name="connsiteX221" fmla="*/ 166028 w 597701"/>
                  <a:gd name="connsiteY221" fmla="*/ 193364 h 596665"/>
                  <a:gd name="connsiteX222" fmla="*/ 176174 w 597701"/>
                  <a:gd name="connsiteY222" fmla="*/ 179552 h 596665"/>
                  <a:gd name="connsiteX223" fmla="*/ 186321 w 597701"/>
                  <a:gd name="connsiteY223" fmla="*/ 177710 h 596665"/>
                  <a:gd name="connsiteX224" fmla="*/ 195544 w 597701"/>
                  <a:gd name="connsiteY224" fmla="*/ 179552 h 596665"/>
                  <a:gd name="connsiteX225" fmla="*/ 199234 w 597701"/>
                  <a:gd name="connsiteY225" fmla="*/ 179552 h 596665"/>
                  <a:gd name="connsiteX226" fmla="*/ 197389 w 597701"/>
                  <a:gd name="connsiteY226" fmla="*/ 165740 h 596665"/>
                  <a:gd name="connsiteX227" fmla="*/ 186321 w 597701"/>
                  <a:gd name="connsiteY227" fmla="*/ 170344 h 596665"/>
                  <a:gd name="connsiteX228" fmla="*/ 181709 w 597701"/>
                  <a:gd name="connsiteY228" fmla="*/ 161136 h 596665"/>
                  <a:gd name="connsiteX229" fmla="*/ 175252 w 597701"/>
                  <a:gd name="connsiteY229" fmla="*/ 160216 h 596665"/>
                  <a:gd name="connsiteX230" fmla="*/ 174330 w 597701"/>
                  <a:gd name="connsiteY230" fmla="*/ 152849 h 596665"/>
                  <a:gd name="connsiteX231" fmla="*/ 179864 w 597701"/>
                  <a:gd name="connsiteY231" fmla="*/ 147325 h 596665"/>
                  <a:gd name="connsiteX232" fmla="*/ 191855 w 597701"/>
                  <a:gd name="connsiteY232" fmla="*/ 142721 h 596665"/>
                  <a:gd name="connsiteX233" fmla="*/ 199234 w 597701"/>
                  <a:gd name="connsiteY233" fmla="*/ 129830 h 596665"/>
                  <a:gd name="connsiteX234" fmla="*/ 218604 w 597701"/>
                  <a:gd name="connsiteY234" fmla="*/ 119701 h 596665"/>
                  <a:gd name="connsiteX235" fmla="*/ 252732 w 597701"/>
                  <a:gd name="connsiteY235" fmla="*/ 118781 h 596665"/>
                  <a:gd name="connsiteX236" fmla="*/ 280403 w 597701"/>
                  <a:gd name="connsiteY236" fmla="*/ 131671 h 596665"/>
                  <a:gd name="connsiteX237" fmla="*/ 275791 w 597701"/>
                  <a:gd name="connsiteY237" fmla="*/ 136275 h 596665"/>
                  <a:gd name="connsiteX238" fmla="*/ 252732 w 597701"/>
                  <a:gd name="connsiteY238" fmla="*/ 137196 h 596665"/>
                  <a:gd name="connsiteX239" fmla="*/ 253654 w 597701"/>
                  <a:gd name="connsiteY239" fmla="*/ 141800 h 596665"/>
                  <a:gd name="connsiteX240" fmla="*/ 275791 w 597701"/>
                  <a:gd name="connsiteY240" fmla="*/ 142721 h 596665"/>
                  <a:gd name="connsiteX241" fmla="*/ 285015 w 597701"/>
                  <a:gd name="connsiteY241" fmla="*/ 135355 h 596665"/>
                  <a:gd name="connsiteX242" fmla="*/ 287782 w 597701"/>
                  <a:gd name="connsiteY242" fmla="*/ 127068 h 596665"/>
                  <a:gd name="connsiteX243" fmla="*/ 292394 w 597701"/>
                  <a:gd name="connsiteY243" fmla="*/ 126147 h 596665"/>
                  <a:gd name="connsiteX244" fmla="*/ 295161 w 597701"/>
                  <a:gd name="connsiteY244" fmla="*/ 133513 h 596665"/>
                  <a:gd name="connsiteX245" fmla="*/ 312686 w 597701"/>
                  <a:gd name="connsiteY245" fmla="*/ 125226 h 596665"/>
                  <a:gd name="connsiteX246" fmla="*/ 348659 w 597701"/>
                  <a:gd name="connsiteY246" fmla="*/ 127988 h 596665"/>
                  <a:gd name="connsiteX247" fmla="*/ 345892 w 597701"/>
                  <a:gd name="connsiteY247" fmla="*/ 120622 h 596665"/>
                  <a:gd name="connsiteX248" fmla="*/ 348659 w 597701"/>
                  <a:gd name="connsiteY248" fmla="*/ 111414 h 596665"/>
                  <a:gd name="connsiteX249" fmla="*/ 358805 w 597701"/>
                  <a:gd name="connsiteY249" fmla="*/ 113256 h 596665"/>
                  <a:gd name="connsiteX250" fmla="*/ 361572 w 597701"/>
                  <a:gd name="connsiteY250" fmla="*/ 118781 h 596665"/>
                  <a:gd name="connsiteX251" fmla="*/ 364340 w 597701"/>
                  <a:gd name="connsiteY251" fmla="*/ 134434 h 596665"/>
                  <a:gd name="connsiteX252" fmla="*/ 373563 w 597701"/>
                  <a:gd name="connsiteY252" fmla="*/ 131671 h 596665"/>
                  <a:gd name="connsiteX253" fmla="*/ 372641 w 597701"/>
                  <a:gd name="connsiteY253" fmla="*/ 116018 h 596665"/>
                  <a:gd name="connsiteX254" fmla="*/ 402157 w 597701"/>
                  <a:gd name="connsiteY254" fmla="*/ 103127 h 596665"/>
                  <a:gd name="connsiteX255" fmla="*/ 441819 w 597701"/>
                  <a:gd name="connsiteY255" fmla="*/ 100365 h 596665"/>
                  <a:gd name="connsiteX256" fmla="*/ 461189 w 597701"/>
                  <a:gd name="connsiteY256" fmla="*/ 112335 h 596665"/>
                  <a:gd name="connsiteX257" fmla="*/ 499929 w 597701"/>
                  <a:gd name="connsiteY257" fmla="*/ 112335 h 596665"/>
                  <a:gd name="connsiteX258" fmla="*/ 490726 w 597701"/>
                  <a:gd name="connsiteY258" fmla="*/ 102230 h 596665"/>
                  <a:gd name="connsiteX259" fmla="*/ 490705 w 597701"/>
                  <a:gd name="connsiteY259" fmla="*/ 102207 h 596665"/>
                  <a:gd name="connsiteX260" fmla="*/ 298851 w 597701"/>
                  <a:gd name="connsiteY260" fmla="*/ 24861 h 596665"/>
                  <a:gd name="connsiteX261" fmla="*/ 298851 w 597701"/>
                  <a:gd name="connsiteY261" fmla="*/ 0 h 596665"/>
                  <a:gd name="connsiteX262" fmla="*/ 597701 w 597701"/>
                  <a:gd name="connsiteY262" fmla="*/ 298333 h 596665"/>
                  <a:gd name="connsiteX263" fmla="*/ 298851 w 597701"/>
                  <a:gd name="connsiteY263" fmla="*/ 596665 h 596665"/>
                  <a:gd name="connsiteX264" fmla="*/ 0 w 597701"/>
                  <a:gd name="connsiteY264" fmla="*/ 298333 h 596665"/>
                  <a:gd name="connsiteX265" fmla="*/ 298851 w 597701"/>
                  <a:gd name="connsiteY265" fmla="*/ 0 h 59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701" h="596665">
                    <a:moveTo>
                      <a:pt x="337593" y="428155"/>
                    </a:moveTo>
                    <a:lnTo>
                      <a:pt x="345897" y="428155"/>
                    </a:lnTo>
                    <a:lnTo>
                      <a:pt x="339438" y="460424"/>
                    </a:lnTo>
                    <a:lnTo>
                      <a:pt x="325598" y="480708"/>
                    </a:lnTo>
                    <a:lnTo>
                      <a:pt x="318216" y="491772"/>
                    </a:lnTo>
                    <a:lnTo>
                      <a:pt x="310834" y="484396"/>
                    </a:lnTo>
                    <a:lnTo>
                      <a:pt x="310834" y="472410"/>
                    </a:lnTo>
                    <a:lnTo>
                      <a:pt x="316371" y="465956"/>
                    </a:lnTo>
                    <a:lnTo>
                      <a:pt x="320061" y="460424"/>
                    </a:lnTo>
                    <a:lnTo>
                      <a:pt x="315448" y="453971"/>
                    </a:lnTo>
                    <a:lnTo>
                      <a:pt x="315448" y="442907"/>
                    </a:lnTo>
                    <a:lnTo>
                      <a:pt x="329288" y="444751"/>
                    </a:lnTo>
                    <a:close/>
                    <a:moveTo>
                      <a:pt x="456591" y="346193"/>
                    </a:moveTo>
                    <a:lnTo>
                      <a:pt x="464846" y="348034"/>
                    </a:lnTo>
                    <a:lnTo>
                      <a:pt x="463929" y="359081"/>
                    </a:lnTo>
                    <a:lnTo>
                      <a:pt x="453839" y="362763"/>
                    </a:lnTo>
                    <a:lnTo>
                      <a:pt x="451087" y="355399"/>
                    </a:lnTo>
                    <a:close/>
                    <a:moveTo>
                      <a:pt x="276714" y="209938"/>
                    </a:moveTo>
                    <a:lnTo>
                      <a:pt x="274869" y="212700"/>
                    </a:lnTo>
                    <a:lnTo>
                      <a:pt x="264723" y="213621"/>
                    </a:lnTo>
                    <a:lnTo>
                      <a:pt x="261033" y="215462"/>
                    </a:lnTo>
                    <a:lnTo>
                      <a:pt x="256421" y="220066"/>
                    </a:lnTo>
                    <a:lnTo>
                      <a:pt x="256421" y="232036"/>
                    </a:lnTo>
                    <a:lnTo>
                      <a:pt x="261956" y="231116"/>
                    </a:lnTo>
                    <a:lnTo>
                      <a:pt x="279481" y="232036"/>
                    </a:lnTo>
                    <a:lnTo>
                      <a:pt x="292394" y="232036"/>
                    </a:lnTo>
                    <a:lnTo>
                      <a:pt x="291472" y="226512"/>
                    </a:lnTo>
                    <a:lnTo>
                      <a:pt x="281326" y="222829"/>
                    </a:lnTo>
                    <a:lnTo>
                      <a:pt x="280403" y="211779"/>
                    </a:lnTo>
                    <a:close/>
                    <a:moveTo>
                      <a:pt x="331134" y="201651"/>
                    </a:moveTo>
                    <a:lnTo>
                      <a:pt x="321910" y="202571"/>
                    </a:lnTo>
                    <a:lnTo>
                      <a:pt x="320065" y="208096"/>
                    </a:lnTo>
                    <a:lnTo>
                      <a:pt x="320065" y="218225"/>
                    </a:lnTo>
                    <a:lnTo>
                      <a:pt x="332056" y="226512"/>
                    </a:lnTo>
                    <a:lnTo>
                      <a:pt x="332056" y="231116"/>
                    </a:lnTo>
                    <a:lnTo>
                      <a:pt x="325600" y="236640"/>
                    </a:lnTo>
                    <a:lnTo>
                      <a:pt x="324677" y="239403"/>
                    </a:lnTo>
                    <a:lnTo>
                      <a:pt x="336668" y="240323"/>
                    </a:lnTo>
                    <a:lnTo>
                      <a:pt x="337591" y="243086"/>
                    </a:lnTo>
                    <a:lnTo>
                      <a:pt x="344970" y="243086"/>
                    </a:lnTo>
                    <a:lnTo>
                      <a:pt x="347737" y="240323"/>
                    </a:lnTo>
                    <a:lnTo>
                      <a:pt x="347737" y="235719"/>
                    </a:lnTo>
                    <a:lnTo>
                      <a:pt x="342203" y="231116"/>
                    </a:lnTo>
                    <a:lnTo>
                      <a:pt x="342203" y="224670"/>
                    </a:lnTo>
                    <a:lnTo>
                      <a:pt x="327444" y="215462"/>
                    </a:lnTo>
                    <a:lnTo>
                      <a:pt x="328367" y="209938"/>
                    </a:lnTo>
                    <a:lnTo>
                      <a:pt x="339435" y="210858"/>
                    </a:lnTo>
                    <a:lnTo>
                      <a:pt x="339435" y="205334"/>
                    </a:lnTo>
                    <a:close/>
                    <a:moveTo>
                      <a:pt x="138403" y="172209"/>
                    </a:moveTo>
                    <a:lnTo>
                      <a:pt x="143951" y="174054"/>
                    </a:lnTo>
                    <a:lnTo>
                      <a:pt x="143951" y="180511"/>
                    </a:lnTo>
                    <a:lnTo>
                      <a:pt x="131931" y="187891"/>
                    </a:lnTo>
                    <a:lnTo>
                      <a:pt x="125458" y="187891"/>
                    </a:lnTo>
                    <a:lnTo>
                      <a:pt x="125458" y="182356"/>
                    </a:lnTo>
                    <a:lnTo>
                      <a:pt x="131006" y="174054"/>
                    </a:lnTo>
                    <a:close/>
                    <a:moveTo>
                      <a:pt x="152242" y="159338"/>
                    </a:moveTo>
                    <a:lnTo>
                      <a:pt x="154086" y="170396"/>
                    </a:lnTo>
                    <a:lnTo>
                      <a:pt x="159619" y="178689"/>
                    </a:lnTo>
                    <a:lnTo>
                      <a:pt x="162386" y="182375"/>
                    </a:lnTo>
                    <a:lnTo>
                      <a:pt x="167919" y="184218"/>
                    </a:lnTo>
                    <a:lnTo>
                      <a:pt x="162386" y="190669"/>
                    </a:lnTo>
                    <a:lnTo>
                      <a:pt x="152242" y="191590"/>
                    </a:lnTo>
                    <a:lnTo>
                      <a:pt x="143942" y="191590"/>
                    </a:lnTo>
                    <a:lnTo>
                      <a:pt x="144864" y="182375"/>
                    </a:lnTo>
                    <a:lnTo>
                      <a:pt x="151320" y="180532"/>
                    </a:lnTo>
                    <a:lnTo>
                      <a:pt x="151320" y="176846"/>
                    </a:lnTo>
                    <a:lnTo>
                      <a:pt x="144864" y="172239"/>
                    </a:lnTo>
                    <a:lnTo>
                      <a:pt x="140253" y="169474"/>
                    </a:lnTo>
                    <a:lnTo>
                      <a:pt x="140253" y="165788"/>
                    </a:lnTo>
                    <a:lnTo>
                      <a:pt x="143020" y="161181"/>
                    </a:lnTo>
                    <a:close/>
                    <a:moveTo>
                      <a:pt x="233362" y="131671"/>
                    </a:moveTo>
                    <a:lnTo>
                      <a:pt x="213992" y="145483"/>
                    </a:lnTo>
                    <a:lnTo>
                      <a:pt x="213992" y="167582"/>
                    </a:lnTo>
                    <a:lnTo>
                      <a:pt x="202001" y="174027"/>
                    </a:lnTo>
                    <a:lnTo>
                      <a:pt x="202923" y="177710"/>
                    </a:lnTo>
                    <a:lnTo>
                      <a:pt x="222293" y="177710"/>
                    </a:lnTo>
                    <a:lnTo>
                      <a:pt x="232440" y="162057"/>
                    </a:lnTo>
                    <a:lnTo>
                      <a:pt x="232440" y="154691"/>
                    </a:lnTo>
                    <a:lnTo>
                      <a:pt x="224138" y="151008"/>
                    </a:lnTo>
                    <a:lnTo>
                      <a:pt x="224138" y="145483"/>
                    </a:lnTo>
                    <a:lnTo>
                      <a:pt x="237974" y="137196"/>
                    </a:lnTo>
                    <a:lnTo>
                      <a:pt x="237974" y="131671"/>
                    </a:lnTo>
                    <a:close/>
                    <a:moveTo>
                      <a:pt x="298851" y="24861"/>
                    </a:moveTo>
                    <a:cubicBezTo>
                      <a:pt x="147581" y="24861"/>
                      <a:pt x="24904" y="147325"/>
                      <a:pt x="24904" y="298333"/>
                    </a:cubicBezTo>
                    <a:cubicBezTo>
                      <a:pt x="24904" y="449340"/>
                      <a:pt x="147581" y="572725"/>
                      <a:pt x="298851" y="572725"/>
                    </a:cubicBezTo>
                    <a:cubicBezTo>
                      <a:pt x="450121" y="572725"/>
                      <a:pt x="573719" y="449340"/>
                      <a:pt x="573719" y="298333"/>
                    </a:cubicBezTo>
                    <a:lnTo>
                      <a:pt x="564496" y="301095"/>
                    </a:lnTo>
                    <a:lnTo>
                      <a:pt x="566340" y="310303"/>
                    </a:lnTo>
                    <a:lnTo>
                      <a:pt x="561728" y="313065"/>
                    </a:lnTo>
                    <a:lnTo>
                      <a:pt x="557117" y="305699"/>
                    </a:lnTo>
                    <a:lnTo>
                      <a:pt x="558039" y="300174"/>
                    </a:lnTo>
                    <a:lnTo>
                      <a:pt x="549738" y="297412"/>
                    </a:lnTo>
                    <a:lnTo>
                      <a:pt x="544203" y="303857"/>
                    </a:lnTo>
                    <a:lnTo>
                      <a:pt x="545126" y="315827"/>
                    </a:lnTo>
                    <a:lnTo>
                      <a:pt x="561728" y="329639"/>
                    </a:lnTo>
                    <a:lnTo>
                      <a:pt x="563573" y="339768"/>
                    </a:lnTo>
                    <a:lnTo>
                      <a:pt x="553427" y="346213"/>
                    </a:lnTo>
                    <a:lnTo>
                      <a:pt x="546048" y="345292"/>
                    </a:lnTo>
                    <a:lnTo>
                      <a:pt x="532212" y="329639"/>
                    </a:lnTo>
                    <a:lnTo>
                      <a:pt x="529445" y="340688"/>
                    </a:lnTo>
                    <a:lnTo>
                      <a:pt x="555272" y="378440"/>
                    </a:lnTo>
                    <a:lnTo>
                      <a:pt x="553427" y="383965"/>
                    </a:lnTo>
                    <a:lnTo>
                      <a:pt x="521144" y="352658"/>
                    </a:lnTo>
                    <a:lnTo>
                      <a:pt x="521144" y="321352"/>
                    </a:lnTo>
                    <a:lnTo>
                      <a:pt x="497162" y="299253"/>
                    </a:lnTo>
                    <a:lnTo>
                      <a:pt x="476870" y="297412"/>
                    </a:lnTo>
                    <a:lnTo>
                      <a:pt x="465801" y="302016"/>
                    </a:lnTo>
                    <a:lnTo>
                      <a:pt x="459345" y="316748"/>
                    </a:lnTo>
                    <a:lnTo>
                      <a:pt x="455655" y="344371"/>
                    </a:lnTo>
                    <a:lnTo>
                      <a:pt x="449198" y="353579"/>
                    </a:lnTo>
                    <a:lnTo>
                      <a:pt x="441819" y="352658"/>
                    </a:lnTo>
                    <a:lnTo>
                      <a:pt x="421527" y="318590"/>
                    </a:lnTo>
                    <a:lnTo>
                      <a:pt x="422449" y="305699"/>
                    </a:lnTo>
                    <a:lnTo>
                      <a:pt x="422449" y="296491"/>
                    </a:lnTo>
                    <a:lnTo>
                      <a:pt x="413226" y="290966"/>
                    </a:lnTo>
                    <a:lnTo>
                      <a:pt x="372641" y="284521"/>
                    </a:lnTo>
                    <a:lnTo>
                      <a:pt x="354193" y="283600"/>
                    </a:lnTo>
                    <a:lnTo>
                      <a:pt x="338513" y="273471"/>
                    </a:lnTo>
                    <a:lnTo>
                      <a:pt x="336668" y="264264"/>
                    </a:lnTo>
                    <a:lnTo>
                      <a:pt x="329289" y="264264"/>
                    </a:lnTo>
                    <a:cubicBezTo>
                      <a:pt x="329289" y="264264"/>
                      <a:pt x="329289" y="277155"/>
                      <a:pt x="329289" y="278075"/>
                    </a:cubicBezTo>
                    <a:cubicBezTo>
                      <a:pt x="329289" y="278996"/>
                      <a:pt x="364340" y="295570"/>
                      <a:pt x="364340" y="295570"/>
                    </a:cubicBezTo>
                    <a:lnTo>
                      <a:pt x="374486" y="296491"/>
                    </a:lnTo>
                    <a:lnTo>
                      <a:pt x="374486" y="303857"/>
                    </a:lnTo>
                    <a:lnTo>
                      <a:pt x="365262" y="310303"/>
                    </a:lnTo>
                    <a:lnTo>
                      <a:pt x="334823" y="332401"/>
                    </a:lnTo>
                    <a:lnTo>
                      <a:pt x="320988" y="333322"/>
                    </a:lnTo>
                    <a:lnTo>
                      <a:pt x="313609" y="325956"/>
                    </a:lnTo>
                    <a:lnTo>
                      <a:pt x="312686" y="314907"/>
                    </a:lnTo>
                    <a:lnTo>
                      <a:pt x="282248" y="277155"/>
                    </a:lnTo>
                    <a:lnTo>
                      <a:pt x="280403" y="279917"/>
                    </a:lnTo>
                    <a:lnTo>
                      <a:pt x="310842" y="337926"/>
                    </a:lnTo>
                    <a:lnTo>
                      <a:pt x="318221" y="341609"/>
                    </a:lnTo>
                    <a:lnTo>
                      <a:pt x="347737" y="335164"/>
                    </a:lnTo>
                    <a:lnTo>
                      <a:pt x="353271" y="337926"/>
                    </a:lnTo>
                    <a:lnTo>
                      <a:pt x="324677" y="378440"/>
                    </a:lnTo>
                    <a:lnTo>
                      <a:pt x="299773" y="402381"/>
                    </a:lnTo>
                    <a:lnTo>
                      <a:pt x="305307" y="412509"/>
                    </a:lnTo>
                    <a:lnTo>
                      <a:pt x="308075" y="439212"/>
                    </a:lnTo>
                    <a:lnTo>
                      <a:pt x="295161" y="457627"/>
                    </a:lnTo>
                    <a:lnTo>
                      <a:pt x="288705" y="464994"/>
                    </a:lnTo>
                    <a:lnTo>
                      <a:pt x="288705" y="475122"/>
                    </a:lnTo>
                    <a:lnTo>
                      <a:pt x="279481" y="477884"/>
                    </a:lnTo>
                    <a:lnTo>
                      <a:pt x="272102" y="490775"/>
                    </a:lnTo>
                    <a:lnTo>
                      <a:pt x="249042" y="514716"/>
                    </a:lnTo>
                    <a:lnTo>
                      <a:pt x="217681" y="514716"/>
                    </a:lnTo>
                    <a:lnTo>
                      <a:pt x="217681" y="496300"/>
                    </a:lnTo>
                    <a:lnTo>
                      <a:pt x="207535" y="482488"/>
                    </a:lnTo>
                    <a:lnTo>
                      <a:pt x="207535" y="460390"/>
                    </a:lnTo>
                    <a:lnTo>
                      <a:pt x="199234" y="452103"/>
                    </a:lnTo>
                    <a:lnTo>
                      <a:pt x="199234" y="442895"/>
                    </a:lnTo>
                    <a:lnTo>
                      <a:pt x="209380" y="423559"/>
                    </a:lnTo>
                    <a:lnTo>
                      <a:pt x="190010" y="390410"/>
                    </a:lnTo>
                    <a:lnTo>
                      <a:pt x="191855" y="367391"/>
                    </a:lnTo>
                    <a:lnTo>
                      <a:pt x="174330" y="365549"/>
                    </a:lnTo>
                    <a:lnTo>
                      <a:pt x="168795" y="359104"/>
                    </a:lnTo>
                    <a:lnTo>
                      <a:pt x="156805" y="359104"/>
                    </a:lnTo>
                    <a:lnTo>
                      <a:pt x="151270" y="364629"/>
                    </a:lnTo>
                    <a:lnTo>
                      <a:pt x="130056" y="364629"/>
                    </a:lnTo>
                    <a:lnTo>
                      <a:pt x="130056" y="366470"/>
                    </a:lnTo>
                    <a:lnTo>
                      <a:pt x="118065" y="366470"/>
                    </a:lnTo>
                    <a:lnTo>
                      <a:pt x="92238" y="336084"/>
                    </a:lnTo>
                    <a:lnTo>
                      <a:pt x="92238" y="313065"/>
                    </a:lnTo>
                    <a:lnTo>
                      <a:pt x="96850" y="311223"/>
                    </a:lnTo>
                    <a:lnTo>
                      <a:pt x="98695" y="302936"/>
                    </a:lnTo>
                    <a:lnTo>
                      <a:pt x="92238" y="302936"/>
                    </a:lnTo>
                    <a:lnTo>
                      <a:pt x="89471" y="293729"/>
                    </a:lnTo>
                    <a:lnTo>
                      <a:pt x="119909" y="271630"/>
                    </a:lnTo>
                    <a:lnTo>
                      <a:pt x="119909" y="255977"/>
                    </a:lnTo>
                    <a:lnTo>
                      <a:pt x="134667" y="247690"/>
                    </a:lnTo>
                    <a:lnTo>
                      <a:pt x="141124" y="248610"/>
                    </a:lnTo>
                    <a:lnTo>
                      <a:pt x="153115" y="248610"/>
                    </a:lnTo>
                    <a:lnTo>
                      <a:pt x="162339" y="243086"/>
                    </a:lnTo>
                    <a:lnTo>
                      <a:pt x="192777" y="241244"/>
                    </a:lnTo>
                    <a:lnTo>
                      <a:pt x="192777" y="256897"/>
                    </a:lnTo>
                    <a:lnTo>
                      <a:pt x="217681" y="262422"/>
                    </a:lnTo>
                    <a:lnTo>
                      <a:pt x="222293" y="266105"/>
                    </a:lnTo>
                    <a:lnTo>
                      <a:pt x="226905" y="266105"/>
                    </a:lnTo>
                    <a:lnTo>
                      <a:pt x="226905" y="257818"/>
                    </a:lnTo>
                    <a:lnTo>
                      <a:pt x="240741" y="255977"/>
                    </a:lnTo>
                    <a:lnTo>
                      <a:pt x="253654" y="266105"/>
                    </a:lnTo>
                    <a:lnTo>
                      <a:pt x="275791" y="266105"/>
                    </a:lnTo>
                    <a:lnTo>
                      <a:pt x="284093" y="258739"/>
                    </a:lnTo>
                    <a:lnTo>
                      <a:pt x="284093" y="247690"/>
                    </a:lnTo>
                    <a:lnTo>
                      <a:pt x="277636" y="243086"/>
                    </a:lnTo>
                    <a:lnTo>
                      <a:pt x="255499" y="243086"/>
                    </a:lnTo>
                    <a:lnTo>
                      <a:pt x="249042" y="235719"/>
                    </a:lnTo>
                    <a:lnTo>
                      <a:pt x="247198" y="222829"/>
                    </a:lnTo>
                    <a:lnTo>
                      <a:pt x="239819" y="226512"/>
                    </a:lnTo>
                    <a:lnTo>
                      <a:pt x="236129" y="242165"/>
                    </a:lnTo>
                    <a:lnTo>
                      <a:pt x="225060" y="231116"/>
                    </a:lnTo>
                    <a:lnTo>
                      <a:pt x="225060" y="220066"/>
                    </a:lnTo>
                    <a:lnTo>
                      <a:pt x="214914" y="211779"/>
                    </a:lnTo>
                    <a:lnTo>
                      <a:pt x="211225" y="208096"/>
                    </a:lnTo>
                    <a:lnTo>
                      <a:pt x="199234" y="208096"/>
                    </a:lnTo>
                    <a:lnTo>
                      <a:pt x="202923" y="218225"/>
                    </a:lnTo>
                    <a:lnTo>
                      <a:pt x="216759" y="226512"/>
                    </a:lnTo>
                    <a:lnTo>
                      <a:pt x="219526" y="229274"/>
                    </a:lnTo>
                    <a:lnTo>
                      <a:pt x="216759" y="230195"/>
                    </a:lnTo>
                    <a:lnTo>
                      <a:pt x="216759" y="239403"/>
                    </a:lnTo>
                    <a:lnTo>
                      <a:pt x="209380" y="242165"/>
                    </a:lnTo>
                    <a:lnTo>
                      <a:pt x="203846" y="240323"/>
                    </a:lnTo>
                    <a:lnTo>
                      <a:pt x="200156" y="235719"/>
                    </a:lnTo>
                    <a:lnTo>
                      <a:pt x="209380" y="235719"/>
                    </a:lnTo>
                    <a:lnTo>
                      <a:pt x="212147" y="232036"/>
                    </a:lnTo>
                    <a:lnTo>
                      <a:pt x="190933" y="218225"/>
                    </a:lnTo>
                    <a:lnTo>
                      <a:pt x="189088" y="211779"/>
                    </a:lnTo>
                    <a:lnTo>
                      <a:pt x="180786" y="220066"/>
                    </a:lnTo>
                    <a:lnTo>
                      <a:pt x="171563" y="218225"/>
                    </a:lnTo>
                    <a:lnTo>
                      <a:pt x="158649" y="234799"/>
                    </a:lnTo>
                    <a:lnTo>
                      <a:pt x="155882" y="242165"/>
                    </a:lnTo>
                    <a:lnTo>
                      <a:pt x="146658" y="243086"/>
                    </a:lnTo>
                    <a:lnTo>
                      <a:pt x="134667" y="243086"/>
                    </a:lnTo>
                    <a:lnTo>
                      <a:pt x="126366" y="239403"/>
                    </a:lnTo>
                    <a:lnTo>
                      <a:pt x="124521" y="224670"/>
                    </a:lnTo>
                    <a:lnTo>
                      <a:pt x="127288" y="217304"/>
                    </a:lnTo>
                    <a:lnTo>
                      <a:pt x="140202" y="214542"/>
                    </a:lnTo>
                    <a:lnTo>
                      <a:pt x="154037" y="217304"/>
                    </a:lnTo>
                    <a:lnTo>
                      <a:pt x="155882" y="209017"/>
                    </a:lnTo>
                    <a:lnTo>
                      <a:pt x="150348" y="208096"/>
                    </a:lnTo>
                    <a:lnTo>
                      <a:pt x="152193" y="196126"/>
                    </a:lnTo>
                    <a:lnTo>
                      <a:pt x="166028" y="193364"/>
                    </a:lnTo>
                    <a:lnTo>
                      <a:pt x="176174" y="179552"/>
                    </a:lnTo>
                    <a:lnTo>
                      <a:pt x="186321" y="177710"/>
                    </a:lnTo>
                    <a:lnTo>
                      <a:pt x="195544" y="179552"/>
                    </a:lnTo>
                    <a:lnTo>
                      <a:pt x="199234" y="179552"/>
                    </a:lnTo>
                    <a:lnTo>
                      <a:pt x="197389" y="165740"/>
                    </a:lnTo>
                    <a:lnTo>
                      <a:pt x="186321" y="170344"/>
                    </a:lnTo>
                    <a:lnTo>
                      <a:pt x="181709" y="161136"/>
                    </a:lnTo>
                    <a:lnTo>
                      <a:pt x="175252" y="160216"/>
                    </a:lnTo>
                    <a:lnTo>
                      <a:pt x="174330" y="152849"/>
                    </a:lnTo>
                    <a:lnTo>
                      <a:pt x="179864" y="147325"/>
                    </a:lnTo>
                    <a:lnTo>
                      <a:pt x="191855" y="142721"/>
                    </a:lnTo>
                    <a:lnTo>
                      <a:pt x="199234" y="129830"/>
                    </a:lnTo>
                    <a:lnTo>
                      <a:pt x="218604" y="119701"/>
                    </a:lnTo>
                    <a:lnTo>
                      <a:pt x="252732" y="118781"/>
                    </a:lnTo>
                    <a:lnTo>
                      <a:pt x="280403" y="131671"/>
                    </a:lnTo>
                    <a:lnTo>
                      <a:pt x="275791" y="136275"/>
                    </a:lnTo>
                    <a:lnTo>
                      <a:pt x="252732" y="137196"/>
                    </a:lnTo>
                    <a:lnTo>
                      <a:pt x="253654" y="141800"/>
                    </a:lnTo>
                    <a:lnTo>
                      <a:pt x="275791" y="142721"/>
                    </a:lnTo>
                    <a:lnTo>
                      <a:pt x="285015" y="135355"/>
                    </a:lnTo>
                    <a:lnTo>
                      <a:pt x="287782" y="127068"/>
                    </a:lnTo>
                    <a:lnTo>
                      <a:pt x="292394" y="126147"/>
                    </a:lnTo>
                    <a:lnTo>
                      <a:pt x="295161" y="133513"/>
                    </a:lnTo>
                    <a:lnTo>
                      <a:pt x="312686" y="125226"/>
                    </a:lnTo>
                    <a:lnTo>
                      <a:pt x="348659" y="127988"/>
                    </a:lnTo>
                    <a:lnTo>
                      <a:pt x="345892" y="120622"/>
                    </a:lnTo>
                    <a:lnTo>
                      <a:pt x="348659" y="111414"/>
                    </a:lnTo>
                    <a:lnTo>
                      <a:pt x="358805" y="113256"/>
                    </a:lnTo>
                    <a:lnTo>
                      <a:pt x="361572" y="118781"/>
                    </a:lnTo>
                    <a:lnTo>
                      <a:pt x="364340" y="134434"/>
                    </a:lnTo>
                    <a:lnTo>
                      <a:pt x="373563" y="131671"/>
                    </a:lnTo>
                    <a:lnTo>
                      <a:pt x="372641" y="116018"/>
                    </a:lnTo>
                    <a:lnTo>
                      <a:pt x="402157" y="103127"/>
                    </a:lnTo>
                    <a:lnTo>
                      <a:pt x="441819" y="100365"/>
                    </a:lnTo>
                    <a:lnTo>
                      <a:pt x="461189" y="112335"/>
                    </a:lnTo>
                    <a:lnTo>
                      <a:pt x="499929" y="112335"/>
                    </a:lnTo>
                    <a:lnTo>
                      <a:pt x="490726" y="102230"/>
                    </a:lnTo>
                    <a:lnTo>
                      <a:pt x="490705" y="102207"/>
                    </a:lnTo>
                    <a:cubicBezTo>
                      <a:pt x="440897" y="54326"/>
                      <a:pt x="373563" y="24861"/>
                      <a:pt x="298851" y="24861"/>
                    </a:cubicBezTo>
                    <a:close/>
                    <a:moveTo>
                      <a:pt x="298851" y="0"/>
                    </a:moveTo>
                    <a:cubicBezTo>
                      <a:pt x="463956" y="0"/>
                      <a:pt x="597701" y="133513"/>
                      <a:pt x="597701" y="298333"/>
                    </a:cubicBezTo>
                    <a:cubicBezTo>
                      <a:pt x="597701" y="463152"/>
                      <a:pt x="463956" y="596665"/>
                      <a:pt x="298851" y="596665"/>
                    </a:cubicBezTo>
                    <a:cubicBezTo>
                      <a:pt x="133745" y="596665"/>
                      <a:pt x="0" y="463152"/>
                      <a:pt x="0" y="298333"/>
                    </a:cubicBezTo>
                    <a:cubicBezTo>
                      <a:pt x="0" y="133513"/>
                      <a:pt x="133745" y="0"/>
                      <a:pt x="298851" y="0"/>
                    </a:cubicBezTo>
                    <a:close/>
                  </a:path>
                </a:pathLst>
              </a:custGeom>
              <a:solidFill>
                <a:schemeClr val="bg1">
                  <a:lumMod val="50000"/>
                </a:schemeClr>
              </a:solidFill>
              <a:ln>
                <a:noFill/>
              </a:ln>
            </p:spPr>
            <p:txBody>
              <a:bodyPr/>
              <a:lstStyle/>
              <a:p>
                <a:endParaRPr lang="zh-CN" altLang="en-US"/>
              </a:p>
            </p:txBody>
          </p:sp>
          <p:sp>
            <p:nvSpPr>
              <p:cNvPr id="70" name="文本框 69"/>
              <p:cNvSpPr txBox="1"/>
              <p:nvPr/>
            </p:nvSpPr>
            <p:spPr>
              <a:xfrm>
                <a:off x="9608659" y="3839816"/>
                <a:ext cx="147761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Part FOUR</a:t>
                </a:r>
                <a:endParaRPr kumimoji="0" lang="zh-CN" altLang="en-US"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71" name="文本框 70"/>
              <p:cNvSpPr txBox="1"/>
              <p:nvPr/>
            </p:nvSpPr>
            <p:spPr>
              <a:xfrm>
                <a:off x="9428717" y="4552738"/>
                <a:ext cx="1837499"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时间安排</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8"/>
                                        </p:tgtEl>
                                      </p:cBhvr>
                                    </p:animEffect>
                                    <p:animScale>
                                      <p:cBhvr>
                                        <p:cTn id="7" dur="250" autoRev="1" fill="hold"/>
                                        <p:tgtEl>
                                          <p:spTgt spid="48"/>
                                        </p:tgtEl>
                                      </p:cBhvr>
                                      <p:by x="105000" y="105000"/>
                                    </p:animScale>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61365" y="329647"/>
            <a:ext cx="2278544" cy="830998"/>
          </a:xfrm>
          <a:prstGeom prst="rect">
            <a:avLst/>
          </a:prstGeom>
        </p:spPr>
      </p:pic>
      <p:grpSp>
        <p:nvGrpSpPr>
          <p:cNvPr id="2" name="组合 1"/>
          <p:cNvGrpSpPr/>
          <p:nvPr>
            <p:custDataLst>
              <p:tags r:id="rId1"/>
            </p:custDataLst>
          </p:nvPr>
        </p:nvGrpSpPr>
        <p:grpSpPr>
          <a:xfrm>
            <a:off x="473297" y="1267210"/>
            <a:ext cx="5532120" cy="4864735"/>
            <a:chOff x="472662" y="1267210"/>
            <a:chExt cx="5532120" cy="4864735"/>
          </a:xfrm>
        </p:grpSpPr>
        <p:sp>
          <p:nvSpPr>
            <p:cNvPr id="11" name="íSḻîḓe"/>
            <p:cNvSpPr/>
            <p:nvPr>
              <p:custDataLst>
                <p:tags r:id="rId4"/>
              </p:custDataLst>
            </p:nvPr>
          </p:nvSpPr>
          <p:spPr>
            <a:xfrm>
              <a:off x="472662" y="1267210"/>
              <a:ext cx="2634103" cy="567215"/>
            </a:xfrm>
            <a:prstGeom prst="rect">
              <a:avLst/>
            </a:prstGeom>
            <a:solidFill>
              <a:schemeClr val="bg1">
                <a:lumMod val="50000"/>
              </a:schemeClr>
            </a:solidFill>
            <a:ln>
              <a:noFill/>
            </a:ln>
          </p:spPr>
          <p:txBody>
            <a:bodyPr wrap="square" lIns="91440" tIns="45720" rIns="91440" bIns="45720" anchor="ctr">
              <a:normAutofit/>
            </a:bodyPr>
            <a:lstStyle/>
            <a:p>
              <a:pPr algn="ctr"/>
              <a:r>
                <a:rPr lang="zh-CN" altLang="en-US" sz="1600" b="1" dirty="0">
                  <a:solidFill>
                    <a:schemeClr val="bg1"/>
                  </a:solidFill>
                </a:rPr>
                <a:t>综合利用多种对准策略</a:t>
              </a:r>
            </a:p>
          </p:txBody>
        </p:sp>
        <p:sp>
          <p:nvSpPr>
            <p:cNvPr id="12" name="îSļïḍé"/>
            <p:cNvSpPr/>
            <p:nvPr>
              <p:custDataLst>
                <p:tags r:id="rId5"/>
              </p:custDataLst>
            </p:nvPr>
          </p:nvSpPr>
          <p:spPr>
            <a:xfrm>
              <a:off x="3370519" y="1267845"/>
              <a:ext cx="2634103" cy="567215"/>
            </a:xfrm>
            <a:prstGeom prst="rect">
              <a:avLst/>
            </a:prstGeom>
            <a:solidFill>
              <a:schemeClr val="bg1">
                <a:lumMod val="50000"/>
              </a:schemeClr>
            </a:solidFill>
            <a:ln>
              <a:noFill/>
            </a:ln>
          </p:spPr>
          <p:txBody>
            <a:bodyPr wrap="square" lIns="91440" tIns="45720" rIns="91440" bIns="45720" anchor="ctr">
              <a:normAutofit/>
            </a:bodyPr>
            <a:lstStyle/>
            <a:p>
              <a:pPr algn="ctr"/>
              <a:r>
                <a:rPr lang="zh-CN" altLang="en-US" sz="1600" b="1" dirty="0">
                  <a:solidFill>
                    <a:schemeClr val="bg1"/>
                  </a:solidFill>
                </a:rPr>
                <a:t>优化交联过程</a:t>
              </a:r>
            </a:p>
          </p:txBody>
        </p:sp>
        <p:sp>
          <p:nvSpPr>
            <p:cNvPr id="13" name="íSľiḋê"/>
            <p:cNvSpPr/>
            <p:nvPr>
              <p:custDataLst>
                <p:tags r:id="rId6"/>
              </p:custDataLst>
            </p:nvPr>
          </p:nvSpPr>
          <p:spPr>
            <a:xfrm>
              <a:off x="472730" y="3869440"/>
              <a:ext cx="2634103" cy="567215"/>
            </a:xfrm>
            <a:prstGeom prst="rect">
              <a:avLst/>
            </a:prstGeom>
            <a:solidFill>
              <a:schemeClr val="bg1">
                <a:lumMod val="50000"/>
              </a:schemeClr>
            </a:solidFill>
            <a:ln>
              <a:noFill/>
            </a:ln>
          </p:spPr>
          <p:txBody>
            <a:bodyPr wrap="square" lIns="91440" tIns="45720" rIns="91440" bIns="45720" anchor="ctr">
              <a:normAutofit/>
            </a:bodyPr>
            <a:lstStyle/>
            <a:p>
              <a:pPr algn="ctr"/>
              <a:r>
                <a:rPr lang="zh-CN" altLang="en-US" sz="1600" b="1" dirty="0">
                  <a:solidFill>
                    <a:schemeClr val="bg1"/>
                  </a:solidFill>
                </a:rPr>
                <a:t>控制制备条件</a:t>
              </a:r>
            </a:p>
          </p:txBody>
        </p:sp>
        <p:sp>
          <p:nvSpPr>
            <p:cNvPr id="18" name="išḷîḋê"/>
            <p:cNvSpPr/>
            <p:nvPr>
              <p:custDataLst>
                <p:tags r:id="rId7"/>
              </p:custDataLst>
            </p:nvPr>
          </p:nvSpPr>
          <p:spPr>
            <a:xfrm>
              <a:off x="473297" y="2096520"/>
              <a:ext cx="2633980" cy="1402080"/>
            </a:xfrm>
            <a:prstGeom prst="rect">
              <a:avLst/>
            </a:prstGeom>
            <a:solidFill>
              <a:schemeClr val="bg1"/>
            </a:solidFill>
            <a:ln>
              <a:solidFill>
                <a:schemeClr val="bg1">
                  <a:lumMod val="75000"/>
                </a:schemeClr>
              </a:solidFill>
            </a:ln>
          </p:spPr>
          <p:txBody>
            <a:bodyPr wrap="square" lIns="91440" tIns="45720" rIns="91440" bIns="45720" anchor="t">
              <a:noAutofit/>
            </a:bodyPr>
            <a:lstStyle/>
            <a:p>
              <a:pPr>
                <a:lnSpc>
                  <a:spcPct val="150000"/>
                </a:lnSpc>
              </a:pPr>
              <a:r>
                <a:rPr lang="zh-CN" altLang="en-US" sz="1400" dirty="0">
                  <a:solidFill>
                    <a:schemeClr val="bg1">
                      <a:lumMod val="50000"/>
                    </a:schemeClr>
                  </a:solidFill>
                </a:rPr>
                <a:t>结合机械取向、电场或磁场取向以及表面取向等多种对准策略，以实现更复杂、更精准的对准状态</a:t>
              </a:r>
            </a:p>
          </p:txBody>
        </p:sp>
        <p:sp>
          <p:nvSpPr>
            <p:cNvPr id="19" name="î$ļïḋe"/>
            <p:cNvSpPr/>
            <p:nvPr>
              <p:custDataLst>
                <p:tags r:id="rId8"/>
              </p:custDataLst>
            </p:nvPr>
          </p:nvSpPr>
          <p:spPr>
            <a:xfrm>
              <a:off x="3370802" y="4729865"/>
              <a:ext cx="2633980" cy="1402080"/>
            </a:xfrm>
            <a:prstGeom prst="rect">
              <a:avLst/>
            </a:prstGeom>
            <a:solidFill>
              <a:schemeClr val="bg1"/>
            </a:solidFill>
            <a:ln>
              <a:solidFill>
                <a:schemeClr val="bg1">
                  <a:lumMod val="75000"/>
                </a:schemeClr>
              </a:solidFill>
            </a:ln>
          </p:spPr>
          <p:txBody>
            <a:bodyPr wrap="square" lIns="91440" tIns="45720" rIns="91440" bIns="45720" anchor="t">
              <a:noAutofit/>
            </a:bodyPr>
            <a:lstStyle/>
            <a:p>
              <a:pPr>
                <a:lnSpc>
                  <a:spcPct val="150000"/>
                </a:lnSpc>
              </a:pPr>
              <a:r>
                <a:rPr lang="zh-CN" altLang="en-US" sz="1400" dirty="0">
                  <a:solidFill>
                    <a:schemeClr val="bg1">
                      <a:lumMod val="50000"/>
                    </a:schemeClr>
                  </a:solidFill>
                </a:rPr>
                <a:t>利用先进的材料设计方法和制备技术，如原子层沉积、纳米复合材料制备等，来改善LCE的结构和性能</a:t>
              </a:r>
            </a:p>
          </p:txBody>
        </p:sp>
        <p:sp>
          <p:nvSpPr>
            <p:cNvPr id="21" name="iśļïḋè"/>
            <p:cNvSpPr/>
            <p:nvPr>
              <p:custDataLst>
                <p:tags r:id="rId9"/>
              </p:custDataLst>
            </p:nvPr>
          </p:nvSpPr>
          <p:spPr>
            <a:xfrm>
              <a:off x="3370802" y="2097155"/>
              <a:ext cx="2633980" cy="1402080"/>
            </a:xfrm>
            <a:prstGeom prst="rect">
              <a:avLst/>
            </a:prstGeom>
            <a:solidFill>
              <a:schemeClr val="bg1"/>
            </a:solidFill>
            <a:ln>
              <a:solidFill>
                <a:schemeClr val="bg1">
                  <a:lumMod val="75000"/>
                </a:schemeClr>
              </a:solidFill>
            </a:ln>
          </p:spPr>
          <p:txBody>
            <a:bodyPr wrap="square" lIns="91440" tIns="45720" rIns="91440" bIns="45720" anchor="t">
              <a:noAutofit/>
            </a:bodyPr>
            <a:lstStyle/>
            <a:p>
              <a:pPr>
                <a:lnSpc>
                  <a:spcPct val="150000"/>
                </a:lnSpc>
              </a:pPr>
              <a:r>
                <a:rPr lang="zh-CN" altLang="en-US" sz="1400" dirty="0">
                  <a:solidFill>
                    <a:schemeClr val="bg1">
                      <a:lumMod val="50000"/>
                    </a:schemeClr>
                  </a:solidFill>
                </a:rPr>
                <a:t>改进交联反应条件，如温度、时间和交联剂的使用量，以提高LCE网络的交联密度和稳定性</a:t>
              </a:r>
            </a:p>
          </p:txBody>
        </p:sp>
      </p:grpSp>
      <p:sp>
        <p:nvSpPr>
          <p:cNvPr id="3" name="文本框 2"/>
          <p:cNvSpPr txBox="1"/>
          <p:nvPr/>
        </p:nvSpPr>
        <p:spPr>
          <a:xfrm>
            <a:off x="511810" y="483870"/>
            <a:ext cx="4027805" cy="52197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2800" b="1" i="0" kern="1200" cap="none" spc="0" normalizeH="0" baseline="0" dirty="0">
                <a:solidFill>
                  <a:srgbClr val="023886"/>
                </a:solidFill>
                <a:cs typeface="+mn-cs"/>
              </a:rPr>
              <a:t>优化制备方案</a:t>
            </a:r>
            <a:endParaRPr kumimoji="0" lang="zh-CN" altLang="en-US" sz="3200" b="1" i="0" kern="1200" cap="none" spc="0" normalizeH="0" baseline="0" noProof="0" dirty="0">
              <a:solidFill>
                <a:srgbClr val="023886"/>
              </a:solidFill>
              <a:latin typeface="等线" panose="02010600030101010101" charset="-122"/>
              <a:ea typeface="等线" panose="02010600030101010101" charset="-122"/>
              <a:cs typeface="+mn-cs"/>
            </a:endParaRPr>
          </a:p>
        </p:txBody>
      </p:sp>
      <p:sp>
        <p:nvSpPr>
          <p:cNvPr id="4" name="îSļïḍé"/>
          <p:cNvSpPr/>
          <p:nvPr>
            <p:custDataLst>
              <p:tags r:id="rId2"/>
            </p:custDataLst>
          </p:nvPr>
        </p:nvSpPr>
        <p:spPr>
          <a:xfrm>
            <a:off x="3371154" y="3869440"/>
            <a:ext cx="2634103" cy="567215"/>
          </a:xfrm>
          <a:prstGeom prst="rect">
            <a:avLst/>
          </a:prstGeom>
          <a:solidFill>
            <a:schemeClr val="bg1">
              <a:lumMod val="50000"/>
            </a:schemeClr>
          </a:solidFill>
          <a:ln>
            <a:noFill/>
          </a:ln>
        </p:spPr>
        <p:txBody>
          <a:bodyPr wrap="square" lIns="91440" tIns="45720" rIns="91440" bIns="45720" anchor="ctr">
            <a:normAutofit/>
          </a:bodyPr>
          <a:lstStyle/>
          <a:p>
            <a:pPr algn="ctr"/>
            <a:r>
              <a:rPr lang="zh-CN" altLang="en-US" sz="1600" b="1" dirty="0">
                <a:solidFill>
                  <a:schemeClr val="bg1"/>
                </a:solidFill>
              </a:rPr>
              <a:t>应用先进的制备技术</a:t>
            </a:r>
          </a:p>
        </p:txBody>
      </p:sp>
      <p:sp>
        <p:nvSpPr>
          <p:cNvPr id="5" name="išḷîḋê"/>
          <p:cNvSpPr/>
          <p:nvPr>
            <p:custDataLst>
              <p:tags r:id="rId3"/>
            </p:custDataLst>
          </p:nvPr>
        </p:nvSpPr>
        <p:spPr>
          <a:xfrm>
            <a:off x="473932" y="4729865"/>
            <a:ext cx="2633980" cy="1402080"/>
          </a:xfrm>
          <a:prstGeom prst="rect">
            <a:avLst/>
          </a:prstGeom>
          <a:solidFill>
            <a:schemeClr val="bg1"/>
          </a:solidFill>
          <a:ln>
            <a:solidFill>
              <a:schemeClr val="bg1">
                <a:lumMod val="75000"/>
              </a:schemeClr>
            </a:solidFill>
          </a:ln>
        </p:spPr>
        <p:txBody>
          <a:bodyPr wrap="square" lIns="91440" tIns="45720" rIns="91440" bIns="45720" anchor="t">
            <a:noAutofit/>
          </a:bodyPr>
          <a:lstStyle/>
          <a:p>
            <a:pPr>
              <a:lnSpc>
                <a:spcPct val="150000"/>
              </a:lnSpc>
            </a:pPr>
            <a:r>
              <a:rPr lang="zh-CN" altLang="en-US" sz="1400" dirty="0">
                <a:solidFill>
                  <a:schemeClr val="bg1">
                    <a:lumMod val="50000"/>
                  </a:schemeClr>
                </a:solidFill>
              </a:rPr>
              <a:t>精确控制制备条件，如溶液浓度、填充物质量分数、溶剂选择等，以确保在制备过程中获得均匀且高质量的LCE材料</a:t>
            </a:r>
          </a:p>
        </p:txBody>
      </p:sp>
      <p:pic>
        <p:nvPicPr>
          <p:cNvPr id="46" name="Main graphic"/>
          <p:cNvPicPr/>
          <p:nvPr/>
        </p:nvPicPr>
        <p:blipFill>
          <a:blip r:embed="rId13"/>
          <a:stretch>
            <a:fillRect/>
          </a:stretch>
        </p:blipFill>
        <p:spPr>
          <a:xfrm>
            <a:off x="6424295" y="1496695"/>
            <a:ext cx="5413375" cy="430784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1365" y="329647"/>
            <a:ext cx="2278544" cy="830998"/>
          </a:xfrm>
          <a:prstGeom prst="rect">
            <a:avLst/>
          </a:prstGeom>
        </p:spPr>
      </p:pic>
      <p:sp>
        <p:nvSpPr>
          <p:cNvPr id="8" name="文本框 7"/>
          <p:cNvSpPr txBox="1"/>
          <p:nvPr/>
        </p:nvSpPr>
        <p:spPr>
          <a:xfrm>
            <a:off x="499110" y="483870"/>
            <a:ext cx="3432175" cy="52197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2800" b="1" i="0" kern="1200" cap="none" spc="0" normalizeH="0" baseline="0" noProof="0" dirty="0">
                <a:solidFill>
                  <a:srgbClr val="023886"/>
                </a:solidFill>
                <a:latin typeface="等线" panose="02010600030101010101" charset="-122"/>
                <a:ea typeface="等线" panose="02010600030101010101" charset="-122"/>
                <a:cs typeface="+mn-cs"/>
              </a:rPr>
              <a:t>拓展数据集</a:t>
            </a:r>
          </a:p>
        </p:txBody>
      </p:sp>
      <p:sp>
        <p:nvSpPr>
          <p:cNvPr id="2" name="矩形 1"/>
          <p:cNvSpPr/>
          <p:nvPr/>
        </p:nvSpPr>
        <p:spPr>
          <a:xfrm>
            <a:off x="-600" y="1156335"/>
            <a:ext cx="12193200" cy="5185410"/>
          </a:xfrm>
          <a:prstGeom prst="rect">
            <a:avLst/>
          </a:prstGeom>
        </p:spPr>
        <p:style>
          <a:lnRef idx="0">
            <a:srgbClr val="FFFFFF"/>
          </a:lnRef>
          <a:fillRef idx="3">
            <a:schemeClr val="accent1"/>
          </a:fillRef>
          <a:effectRef idx="0">
            <a:srgbClr val="FFFFFF"/>
          </a:effectRef>
          <a:fontRef idx="minor">
            <a:schemeClr val="lt1"/>
          </a:fontRef>
        </p:style>
        <p:txBody>
          <a:bodyPr rtlCol="0" anchor="ctr"/>
          <a:lstStyle/>
          <a:p>
            <a:pPr algn="ctr"/>
            <a:endParaRPr lang="zh-CN" altLang="en-US">
              <a:cs typeface="思源黑体 CN Normal" panose="020B0400000000000000" charset="-122"/>
            </a:endParaRPr>
          </a:p>
        </p:txBody>
      </p:sp>
      <p:sp>
        <p:nvSpPr>
          <p:cNvPr id="95" name="Rectangle 7"/>
          <p:cNvSpPr>
            <a:spLocks noChangeArrowheads="1"/>
          </p:cNvSpPr>
          <p:nvPr/>
        </p:nvSpPr>
        <p:spPr bwMode="auto">
          <a:xfrm>
            <a:off x="635" y="5286375"/>
            <a:ext cx="4510405" cy="360045"/>
          </a:xfrm>
          <a:prstGeom prst="rect">
            <a:avLst/>
          </a:prstGeom>
          <a:solidFill>
            <a:schemeClr val="bg1"/>
          </a:solidFill>
          <a:ln w="9525">
            <a:noFill/>
            <a:miter lim="800000"/>
          </a:ln>
        </p:spPr>
        <p:txBody>
          <a:bodyPr wrap="none" lIns="89477" tIns="44738" rIns="89477" bIns="44738" anchor="ctr"/>
          <a:lstStyle/>
          <a:p>
            <a:endParaRPr lang="zh-CN" altLang="en-US" sz="1865" kern="0" dirty="0">
              <a:solidFill>
                <a:sysClr val="windowText" lastClr="000000"/>
              </a:solidFill>
              <a:ea typeface="思源黑体 CN Normal" panose="020B0400000000000000" charset="-122"/>
              <a:cs typeface="思源黑体 CN Normal" panose="020B0400000000000000" charset="-122"/>
            </a:endParaRPr>
          </a:p>
        </p:txBody>
      </p:sp>
      <p:sp>
        <p:nvSpPr>
          <p:cNvPr id="96" name="Line 43"/>
          <p:cNvSpPr>
            <a:spLocks noChangeShapeType="1"/>
          </p:cNvSpPr>
          <p:nvPr/>
        </p:nvSpPr>
        <p:spPr bwMode="auto">
          <a:xfrm rot="16200000">
            <a:off x="2251393" y="3696653"/>
            <a:ext cx="8890" cy="3539490"/>
          </a:xfrm>
          <a:prstGeom prst="line">
            <a:avLst/>
          </a:prstGeom>
          <a:noFill/>
          <a:ln w="28575">
            <a:solidFill>
              <a:srgbClr val="002060"/>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sz="1865" kern="0" dirty="0">
              <a:solidFill>
                <a:sysClr val="windowText" lastClr="000000"/>
              </a:solidFill>
              <a:ea typeface="思源黑体 CN Normal" panose="020B0400000000000000" charset="-122"/>
              <a:cs typeface="思源黑体 CN Normal" panose="020B0400000000000000" charset="-122"/>
            </a:endParaRPr>
          </a:p>
        </p:txBody>
      </p:sp>
      <p:sp>
        <p:nvSpPr>
          <p:cNvPr id="97" name="Rectangle 6"/>
          <p:cNvSpPr>
            <a:spLocks noChangeArrowheads="1"/>
          </p:cNvSpPr>
          <p:nvPr/>
        </p:nvSpPr>
        <p:spPr bwMode="auto">
          <a:xfrm>
            <a:off x="4154805" y="3157855"/>
            <a:ext cx="3801110" cy="360045"/>
          </a:xfrm>
          <a:prstGeom prst="rect">
            <a:avLst/>
          </a:prstGeom>
          <a:solidFill>
            <a:schemeClr val="bg1"/>
          </a:solidFill>
          <a:ln w="9525">
            <a:noFill/>
            <a:miter lim="800000"/>
          </a:ln>
        </p:spPr>
        <p:txBody>
          <a:bodyPr wrap="none" lIns="89477" tIns="44738" rIns="89477" bIns="44738" anchor="ctr"/>
          <a:lstStyle/>
          <a:p>
            <a:pPr>
              <a:defRPr/>
            </a:pPr>
            <a:endParaRPr lang="zh-CN" altLang="en-US" sz="1865" kern="0" dirty="0">
              <a:solidFill>
                <a:sysClr val="windowText" lastClr="000000"/>
              </a:solidFill>
              <a:ea typeface="思源黑体 CN Normal" panose="020B0400000000000000" charset="-122"/>
              <a:cs typeface="思源黑体 CN Normal" panose="020B0400000000000000" charset="-122"/>
            </a:endParaRPr>
          </a:p>
        </p:txBody>
      </p:sp>
      <p:sp>
        <p:nvSpPr>
          <p:cNvPr id="98" name="Line 43"/>
          <p:cNvSpPr>
            <a:spLocks noChangeShapeType="1"/>
          </p:cNvSpPr>
          <p:nvPr/>
        </p:nvSpPr>
        <p:spPr bwMode="auto">
          <a:xfrm rot="16200000" flipH="1">
            <a:off x="6055043" y="2204085"/>
            <a:ext cx="635" cy="2267585"/>
          </a:xfrm>
          <a:prstGeom prst="line">
            <a:avLst/>
          </a:prstGeom>
          <a:noFill/>
          <a:ln w="31750">
            <a:solidFill>
              <a:srgbClr val="002060"/>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sz="1865" kern="0" dirty="0">
              <a:solidFill>
                <a:sysClr val="windowText" lastClr="000000"/>
              </a:solidFill>
              <a:ea typeface="思源黑体 CN Normal" panose="020B0400000000000000" charset="-122"/>
              <a:cs typeface="思源黑体 CN Normal" panose="020B0400000000000000" charset="-122"/>
            </a:endParaRPr>
          </a:p>
        </p:txBody>
      </p:sp>
      <p:sp>
        <p:nvSpPr>
          <p:cNvPr id="99" name="Rectangle 5"/>
          <p:cNvSpPr>
            <a:spLocks noChangeArrowheads="1"/>
          </p:cNvSpPr>
          <p:nvPr/>
        </p:nvSpPr>
        <p:spPr bwMode="auto">
          <a:xfrm rot="5400000">
            <a:off x="3090545" y="4222750"/>
            <a:ext cx="2488565" cy="360045"/>
          </a:xfrm>
          <a:prstGeom prst="rect">
            <a:avLst/>
          </a:prstGeom>
          <a:solidFill>
            <a:schemeClr val="bg1"/>
          </a:solidFill>
          <a:ln w="9525">
            <a:noFill/>
            <a:miter lim="800000"/>
          </a:ln>
        </p:spPr>
        <p:txBody>
          <a:bodyPr wrap="none" lIns="89477" tIns="44738" rIns="89477" bIns="44738" anchor="ctr"/>
          <a:lstStyle/>
          <a:p>
            <a:pPr>
              <a:defRPr/>
            </a:pPr>
            <a:endParaRPr lang="zh-CN" altLang="en-US" sz="1865" kern="0" dirty="0">
              <a:solidFill>
                <a:sysClr val="windowText" lastClr="000000"/>
              </a:solidFill>
              <a:ea typeface="思源黑体 CN Normal" panose="020B0400000000000000" charset="-122"/>
              <a:cs typeface="思源黑体 CN Normal" panose="020B0400000000000000" charset="-122"/>
            </a:endParaRPr>
          </a:p>
        </p:txBody>
      </p:sp>
      <p:sp>
        <p:nvSpPr>
          <p:cNvPr id="101" name="Rectangle 7"/>
          <p:cNvSpPr>
            <a:spLocks noChangeArrowheads="1"/>
          </p:cNvSpPr>
          <p:nvPr/>
        </p:nvSpPr>
        <p:spPr bwMode="auto">
          <a:xfrm>
            <a:off x="7594600" y="1673225"/>
            <a:ext cx="4597400" cy="360045"/>
          </a:xfrm>
          <a:prstGeom prst="rect">
            <a:avLst/>
          </a:prstGeom>
          <a:solidFill>
            <a:schemeClr val="bg1"/>
          </a:solidFill>
          <a:ln w="9525">
            <a:noFill/>
            <a:miter lim="800000"/>
          </a:ln>
        </p:spPr>
        <p:txBody>
          <a:bodyPr wrap="none" lIns="89477" tIns="44738" rIns="89477" bIns="44738" anchor="ctr"/>
          <a:lstStyle/>
          <a:p>
            <a:endParaRPr lang="zh-CN" altLang="en-US" sz="1865" kern="0" dirty="0">
              <a:solidFill>
                <a:sysClr val="windowText" lastClr="000000"/>
              </a:solidFill>
              <a:ea typeface="思源黑体 CN Normal" panose="020B0400000000000000" charset="-122"/>
              <a:cs typeface="思源黑体 CN Normal" panose="020B0400000000000000" charset="-122"/>
            </a:endParaRPr>
          </a:p>
        </p:txBody>
      </p:sp>
      <p:sp>
        <p:nvSpPr>
          <p:cNvPr id="102" name="Line 43"/>
          <p:cNvSpPr>
            <a:spLocks noChangeShapeType="1"/>
          </p:cNvSpPr>
          <p:nvPr/>
        </p:nvSpPr>
        <p:spPr bwMode="auto">
          <a:xfrm rot="16200000" flipH="1">
            <a:off x="8917940" y="1101725"/>
            <a:ext cx="635" cy="1503045"/>
          </a:xfrm>
          <a:prstGeom prst="line">
            <a:avLst/>
          </a:prstGeom>
          <a:noFill/>
          <a:ln w="28575">
            <a:solidFill>
              <a:srgbClr val="002060"/>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sz="1865" kern="0" dirty="0">
              <a:solidFill>
                <a:sysClr val="windowText" lastClr="000000"/>
              </a:solidFill>
              <a:ea typeface="思源黑体 CN Normal" panose="020B0400000000000000" charset="-122"/>
              <a:cs typeface="思源黑体 CN Normal" panose="020B0400000000000000" charset="-122"/>
            </a:endParaRPr>
          </a:p>
        </p:txBody>
      </p:sp>
      <p:sp>
        <p:nvSpPr>
          <p:cNvPr id="103" name="Rectangle 8"/>
          <p:cNvSpPr>
            <a:spLocks noChangeArrowheads="1"/>
          </p:cNvSpPr>
          <p:nvPr/>
        </p:nvSpPr>
        <p:spPr bwMode="auto">
          <a:xfrm rot="5400000">
            <a:off x="6853555" y="2416175"/>
            <a:ext cx="1844040" cy="360045"/>
          </a:xfrm>
          <a:prstGeom prst="rect">
            <a:avLst/>
          </a:prstGeom>
          <a:solidFill>
            <a:schemeClr val="bg1"/>
          </a:solidFill>
          <a:ln w="9525">
            <a:noFill/>
            <a:miter lim="800000"/>
          </a:ln>
        </p:spPr>
        <p:txBody>
          <a:bodyPr wrap="none" lIns="89477" tIns="44738" rIns="89477" bIns="44738" anchor="ctr"/>
          <a:lstStyle/>
          <a:p>
            <a:pPr>
              <a:defRPr/>
            </a:pPr>
            <a:endParaRPr lang="zh-CN" altLang="en-US" sz="1865" kern="0" dirty="0">
              <a:solidFill>
                <a:sysClr val="windowText" lastClr="000000"/>
              </a:solidFill>
              <a:ea typeface="思源黑体 CN Normal" panose="020B0400000000000000" charset="-122"/>
              <a:cs typeface="思源黑体 CN Normal" panose="020B0400000000000000" charset="-122"/>
            </a:endParaRPr>
          </a:p>
        </p:txBody>
      </p:sp>
      <p:sp>
        <p:nvSpPr>
          <p:cNvPr id="104" name="Line 42"/>
          <p:cNvSpPr>
            <a:spLocks noChangeShapeType="1"/>
          </p:cNvSpPr>
          <p:nvPr/>
        </p:nvSpPr>
        <p:spPr bwMode="auto">
          <a:xfrm flipV="1">
            <a:off x="7774623" y="2272983"/>
            <a:ext cx="635" cy="845820"/>
          </a:xfrm>
          <a:prstGeom prst="line">
            <a:avLst/>
          </a:prstGeom>
          <a:noFill/>
          <a:ln w="28575">
            <a:solidFill>
              <a:srgbClr val="002060"/>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sz="1865" kern="0" dirty="0">
              <a:solidFill>
                <a:sysClr val="windowText" lastClr="000000"/>
              </a:solidFill>
              <a:ea typeface="思源黑体 CN Normal" panose="020B0400000000000000" charset="-122"/>
              <a:cs typeface="思源黑体 CN Normal" panose="020B0400000000000000" charset="-122"/>
            </a:endParaRPr>
          </a:p>
        </p:txBody>
      </p:sp>
      <p:sp>
        <p:nvSpPr>
          <p:cNvPr id="105" name="Oval 38"/>
          <p:cNvSpPr>
            <a:spLocks noChangeArrowheads="1"/>
          </p:cNvSpPr>
          <p:nvPr/>
        </p:nvSpPr>
        <p:spPr bwMode="auto">
          <a:xfrm>
            <a:off x="1607820" y="5206048"/>
            <a:ext cx="526415" cy="520700"/>
          </a:xfrm>
          <a:prstGeom prst="ellipse">
            <a:avLst/>
          </a:prstGeom>
          <a:solidFill>
            <a:schemeClr val="accent3">
              <a:lumMod val="20000"/>
              <a:lumOff val="80000"/>
            </a:schemeClr>
          </a:solidFill>
          <a:ln w="19050">
            <a:noFill/>
            <a:round/>
          </a:ln>
        </p:spPr>
        <p:txBody>
          <a:bodyPr wrap="none" lIns="89477" tIns="44738" rIns="89477" bIns="44738" anchor="ctr"/>
          <a:lstStyle/>
          <a:p>
            <a:pPr algn="ctr">
              <a:defRPr/>
            </a:pPr>
            <a:endParaRPr lang="zh-CN" altLang="en-US" sz="2135" b="1" kern="0" dirty="0">
              <a:solidFill>
                <a:schemeClr val="bg1"/>
              </a:solidFill>
              <a:ea typeface="思源黑体 CN Normal" panose="020B0400000000000000" charset="-122"/>
              <a:cs typeface="思源黑体 CN Normal" panose="020B0400000000000000" charset="-122"/>
            </a:endParaRPr>
          </a:p>
        </p:txBody>
      </p:sp>
      <p:sp>
        <p:nvSpPr>
          <p:cNvPr id="107" name="Oval 38"/>
          <p:cNvSpPr>
            <a:spLocks noChangeArrowheads="1"/>
          </p:cNvSpPr>
          <p:nvPr/>
        </p:nvSpPr>
        <p:spPr bwMode="auto">
          <a:xfrm>
            <a:off x="4071303" y="5206048"/>
            <a:ext cx="526415" cy="520700"/>
          </a:xfrm>
          <a:prstGeom prst="ellipse">
            <a:avLst/>
          </a:prstGeom>
          <a:solidFill>
            <a:schemeClr val="accent3">
              <a:lumMod val="20000"/>
              <a:lumOff val="80000"/>
            </a:schemeClr>
          </a:solidFill>
          <a:ln w="19050">
            <a:noFill/>
            <a:round/>
          </a:ln>
        </p:spPr>
        <p:txBody>
          <a:bodyPr wrap="none" lIns="89477" tIns="44738" rIns="89477" bIns="44738" anchor="ctr"/>
          <a:lstStyle/>
          <a:p>
            <a:pPr algn="ctr">
              <a:defRPr/>
            </a:pPr>
            <a:endParaRPr lang="zh-CN" altLang="en-US" sz="2135" b="1" kern="0" dirty="0">
              <a:solidFill>
                <a:schemeClr val="bg1"/>
              </a:solidFill>
              <a:ea typeface="思源黑体 CN Normal" panose="020B0400000000000000" charset="-122"/>
              <a:cs typeface="思源黑体 CN Normal" panose="020B0400000000000000" charset="-122"/>
            </a:endParaRPr>
          </a:p>
        </p:txBody>
      </p:sp>
      <p:sp>
        <p:nvSpPr>
          <p:cNvPr id="108" name="Oval 38"/>
          <p:cNvSpPr>
            <a:spLocks noChangeArrowheads="1"/>
          </p:cNvSpPr>
          <p:nvPr/>
        </p:nvSpPr>
        <p:spPr bwMode="auto">
          <a:xfrm>
            <a:off x="4071303" y="3077528"/>
            <a:ext cx="526415" cy="520700"/>
          </a:xfrm>
          <a:prstGeom prst="ellipse">
            <a:avLst/>
          </a:prstGeom>
          <a:solidFill>
            <a:schemeClr val="accent3">
              <a:lumMod val="20000"/>
              <a:lumOff val="80000"/>
            </a:schemeClr>
          </a:solidFill>
          <a:ln w="19050">
            <a:noFill/>
            <a:round/>
          </a:ln>
        </p:spPr>
        <p:txBody>
          <a:bodyPr wrap="none" lIns="89477" tIns="44738" rIns="89477" bIns="44738" anchor="ctr"/>
          <a:lstStyle/>
          <a:p>
            <a:pPr algn="ctr">
              <a:defRPr/>
            </a:pPr>
            <a:endParaRPr lang="zh-CN" altLang="en-US" sz="2135" b="1" kern="0" dirty="0">
              <a:solidFill>
                <a:schemeClr val="bg1"/>
              </a:solidFill>
              <a:ea typeface="思源黑体 CN Normal" panose="020B0400000000000000" charset="-122"/>
              <a:cs typeface="思源黑体 CN Normal" panose="020B0400000000000000" charset="-122"/>
            </a:endParaRPr>
          </a:p>
        </p:txBody>
      </p:sp>
      <p:sp>
        <p:nvSpPr>
          <p:cNvPr id="110" name="Oval 38"/>
          <p:cNvSpPr>
            <a:spLocks noChangeArrowheads="1"/>
          </p:cNvSpPr>
          <p:nvPr/>
        </p:nvSpPr>
        <p:spPr bwMode="auto">
          <a:xfrm>
            <a:off x="7512050" y="3077528"/>
            <a:ext cx="526415" cy="520700"/>
          </a:xfrm>
          <a:prstGeom prst="ellipse">
            <a:avLst/>
          </a:prstGeom>
          <a:solidFill>
            <a:schemeClr val="accent3">
              <a:lumMod val="20000"/>
              <a:lumOff val="80000"/>
            </a:schemeClr>
          </a:solidFill>
          <a:ln w="19050">
            <a:noFill/>
            <a:round/>
          </a:ln>
        </p:spPr>
        <p:txBody>
          <a:bodyPr wrap="none" lIns="89477" tIns="44738" rIns="89477" bIns="44738" anchor="ctr"/>
          <a:lstStyle/>
          <a:p>
            <a:pPr algn="ctr">
              <a:defRPr/>
            </a:pPr>
            <a:endParaRPr lang="zh-CN" altLang="en-US" sz="2135" b="1" kern="0" dirty="0">
              <a:solidFill>
                <a:schemeClr val="bg1"/>
              </a:solidFill>
              <a:ea typeface="思源黑体 CN Normal" panose="020B0400000000000000" charset="-122"/>
              <a:cs typeface="思源黑体 CN Normal" panose="020B0400000000000000" charset="-122"/>
            </a:endParaRPr>
          </a:p>
        </p:txBody>
      </p:sp>
      <p:sp>
        <p:nvSpPr>
          <p:cNvPr id="111" name="Oval 38"/>
          <p:cNvSpPr>
            <a:spLocks noChangeArrowheads="1"/>
          </p:cNvSpPr>
          <p:nvPr/>
        </p:nvSpPr>
        <p:spPr bwMode="auto">
          <a:xfrm>
            <a:off x="9892665" y="1592898"/>
            <a:ext cx="526415" cy="520700"/>
          </a:xfrm>
          <a:prstGeom prst="ellipse">
            <a:avLst/>
          </a:prstGeom>
          <a:solidFill>
            <a:schemeClr val="accent3">
              <a:lumMod val="20000"/>
              <a:lumOff val="80000"/>
            </a:schemeClr>
          </a:solidFill>
          <a:ln w="19050">
            <a:noFill/>
            <a:round/>
          </a:ln>
        </p:spPr>
        <p:txBody>
          <a:bodyPr wrap="none" lIns="89477" tIns="44738" rIns="89477" bIns="44738" anchor="ctr"/>
          <a:lstStyle/>
          <a:p>
            <a:pPr algn="ctr">
              <a:defRPr/>
            </a:pPr>
            <a:endParaRPr lang="zh-CN" altLang="en-US" sz="2135" b="1" kern="0" dirty="0">
              <a:solidFill>
                <a:schemeClr val="bg1"/>
              </a:solidFill>
              <a:ea typeface="思源黑体 CN Normal" panose="020B0400000000000000" charset="-122"/>
              <a:cs typeface="思源黑体 CN Normal" panose="020B0400000000000000" charset="-122"/>
            </a:endParaRPr>
          </a:p>
        </p:txBody>
      </p:sp>
      <p:sp>
        <p:nvSpPr>
          <p:cNvPr id="114" name="Line 43"/>
          <p:cNvSpPr>
            <a:spLocks noChangeShapeType="1"/>
          </p:cNvSpPr>
          <p:nvPr/>
        </p:nvSpPr>
        <p:spPr bwMode="auto">
          <a:xfrm rot="16200000">
            <a:off x="11259185" y="1221740"/>
            <a:ext cx="28575" cy="1263015"/>
          </a:xfrm>
          <a:prstGeom prst="line">
            <a:avLst/>
          </a:prstGeom>
          <a:noFill/>
          <a:ln w="28575">
            <a:solidFill>
              <a:srgbClr val="002060"/>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sz="1865" kern="0" dirty="0">
              <a:solidFill>
                <a:sysClr val="windowText" lastClr="000000"/>
              </a:solidFill>
              <a:ea typeface="思源黑体 CN Normal" panose="020B0400000000000000" charset="-122"/>
              <a:cs typeface="思源黑体 CN Normal" panose="020B0400000000000000" charset="-122"/>
            </a:endParaRPr>
          </a:p>
        </p:txBody>
      </p:sp>
      <p:sp>
        <p:nvSpPr>
          <p:cNvPr id="6" name="Oval 38"/>
          <p:cNvSpPr>
            <a:spLocks noChangeArrowheads="1"/>
          </p:cNvSpPr>
          <p:nvPr/>
        </p:nvSpPr>
        <p:spPr bwMode="auto">
          <a:xfrm>
            <a:off x="7512050" y="1592898"/>
            <a:ext cx="526415" cy="520700"/>
          </a:xfrm>
          <a:prstGeom prst="ellipse">
            <a:avLst/>
          </a:prstGeom>
          <a:solidFill>
            <a:schemeClr val="accent3">
              <a:lumMod val="20000"/>
              <a:lumOff val="80000"/>
            </a:schemeClr>
          </a:solidFill>
          <a:ln w="19050">
            <a:noFill/>
            <a:round/>
          </a:ln>
        </p:spPr>
        <p:txBody>
          <a:bodyPr wrap="none" lIns="89477" tIns="44738" rIns="89477" bIns="44738" anchor="ctr"/>
          <a:lstStyle/>
          <a:p>
            <a:pPr algn="ctr">
              <a:defRPr/>
            </a:pPr>
            <a:endParaRPr lang="zh-CN" altLang="en-US" sz="2135" b="1" kern="0" dirty="0">
              <a:solidFill>
                <a:schemeClr val="bg1"/>
              </a:solidFill>
              <a:ea typeface="思源黑体 CN Normal" panose="020B0400000000000000" charset="-122"/>
              <a:cs typeface="思源黑体 CN Normal" panose="020B0400000000000000" charset="-122"/>
            </a:endParaRPr>
          </a:p>
        </p:txBody>
      </p:sp>
      <p:sp>
        <p:nvSpPr>
          <p:cNvPr id="9" name="Line 42"/>
          <p:cNvSpPr>
            <a:spLocks noChangeShapeType="1"/>
          </p:cNvSpPr>
          <p:nvPr/>
        </p:nvSpPr>
        <p:spPr bwMode="auto">
          <a:xfrm flipV="1">
            <a:off x="4325620" y="3721735"/>
            <a:ext cx="27305" cy="1338580"/>
          </a:xfrm>
          <a:prstGeom prst="line">
            <a:avLst/>
          </a:prstGeom>
          <a:noFill/>
          <a:ln w="28575">
            <a:solidFill>
              <a:srgbClr val="002060"/>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sz="1865" kern="0" dirty="0">
              <a:solidFill>
                <a:sysClr val="windowText" lastClr="000000"/>
              </a:solidFill>
              <a:ea typeface="思源黑体 CN Normal" panose="020B0400000000000000" charset="-122"/>
              <a:cs typeface="思源黑体 CN Normal" panose="020B0400000000000000" charset="-122"/>
            </a:endParaRPr>
          </a:p>
        </p:txBody>
      </p:sp>
      <p:sp>
        <p:nvSpPr>
          <p:cNvPr id="19" name="文本框 18"/>
          <p:cNvSpPr txBox="1"/>
          <p:nvPr/>
        </p:nvSpPr>
        <p:spPr>
          <a:xfrm>
            <a:off x="4921885" y="5005705"/>
            <a:ext cx="1761490" cy="368300"/>
          </a:xfrm>
          <a:prstGeom prst="rect">
            <a:avLst/>
          </a:prstGeom>
          <a:noFill/>
        </p:spPr>
        <p:txBody>
          <a:bodyPr wrap="square" rtlCol="0">
            <a:spAutoFit/>
          </a:bodyPr>
          <a:lstStyle/>
          <a:p>
            <a:pPr algn="l"/>
            <a:r>
              <a:rPr lang="zh-CN" altLang="en-US" b="1" dirty="0">
                <a:solidFill>
                  <a:schemeClr val="bg1"/>
                </a:solidFill>
                <a:latin typeface="思源黑体 CN Bold" panose="020B0800000000000000" charset="-122"/>
                <a:ea typeface="思源黑体 CN Bold" panose="020B0800000000000000" charset="-122"/>
                <a:cs typeface="思源黑体 CN Normal" panose="020B0400000000000000" charset="-122"/>
                <a:sym typeface="+mn-ea"/>
              </a:rPr>
              <a:t>设计参数空间</a:t>
            </a:r>
          </a:p>
        </p:txBody>
      </p:sp>
      <p:sp>
        <p:nvSpPr>
          <p:cNvPr id="23" name="文本框 22"/>
          <p:cNvSpPr txBox="1"/>
          <p:nvPr/>
        </p:nvSpPr>
        <p:spPr>
          <a:xfrm>
            <a:off x="904875" y="4415155"/>
            <a:ext cx="1932940" cy="645160"/>
          </a:xfrm>
          <a:prstGeom prst="rect">
            <a:avLst/>
          </a:prstGeom>
          <a:noFill/>
        </p:spPr>
        <p:txBody>
          <a:bodyPr wrap="square" rtlCol="0">
            <a:spAutoFit/>
          </a:bodyPr>
          <a:lstStyle/>
          <a:p>
            <a:pPr algn="ctr"/>
            <a:r>
              <a:rPr lang="zh-CN" altLang="en-US" b="1" dirty="0">
                <a:solidFill>
                  <a:schemeClr val="bg1"/>
                </a:solidFill>
                <a:latin typeface="思源黑体 CN Bold" panose="020B0800000000000000" charset="-122"/>
                <a:ea typeface="思源黑体 CN Bold" panose="020B0800000000000000" charset="-122"/>
                <a:cs typeface="思源黑体 CN Normal" panose="020B0400000000000000" charset="-122"/>
              </a:rPr>
              <a:t>确定仿真目标和变形情况</a:t>
            </a:r>
          </a:p>
        </p:txBody>
      </p:sp>
      <p:sp>
        <p:nvSpPr>
          <p:cNvPr id="25" name="文本框 24"/>
          <p:cNvSpPr txBox="1"/>
          <p:nvPr/>
        </p:nvSpPr>
        <p:spPr>
          <a:xfrm>
            <a:off x="1607820" y="2518410"/>
            <a:ext cx="1855470" cy="368300"/>
          </a:xfrm>
          <a:prstGeom prst="rect">
            <a:avLst/>
          </a:prstGeom>
          <a:noFill/>
        </p:spPr>
        <p:txBody>
          <a:bodyPr wrap="square" rtlCol="0">
            <a:spAutoFit/>
          </a:bodyPr>
          <a:lstStyle/>
          <a:p>
            <a:pPr algn="ctr"/>
            <a:r>
              <a:rPr lang="zh-CN" altLang="en-US" b="1" dirty="0">
                <a:solidFill>
                  <a:schemeClr val="bg1"/>
                </a:solidFill>
                <a:latin typeface="思源黑体 CN Bold" panose="020B0800000000000000" charset="-122"/>
                <a:ea typeface="思源黑体 CN Bold" panose="020B0800000000000000" charset="-122"/>
                <a:cs typeface="思源黑体 CN Normal" panose="020B0400000000000000" charset="-122"/>
              </a:rPr>
              <a:t>建立有限元模型</a:t>
            </a:r>
          </a:p>
        </p:txBody>
      </p:sp>
      <p:sp>
        <p:nvSpPr>
          <p:cNvPr id="26" name="TextBox 18"/>
          <p:cNvSpPr txBox="1"/>
          <p:nvPr/>
        </p:nvSpPr>
        <p:spPr>
          <a:xfrm>
            <a:off x="934085" y="2886710"/>
            <a:ext cx="3137535" cy="694055"/>
          </a:xfrm>
          <a:prstGeom prst="rect">
            <a:avLst/>
          </a:prstGeom>
          <a:noFill/>
        </p:spPr>
        <p:txBody>
          <a:bodyPr wrap="square" rtlCol="0">
            <a:spAutoFit/>
          </a:bodyPr>
          <a:lstStyle/>
          <a:p>
            <a:pPr algn="ctr" defTabSz="914400">
              <a:lnSpc>
                <a:spcPct val="140000"/>
              </a:lnSpc>
            </a:pPr>
            <a:r>
              <a:rPr lang="zh-CN" altLang="en-US" sz="1400" dirty="0">
                <a:solidFill>
                  <a:schemeClr val="bg1"/>
                </a:solidFill>
                <a:latin typeface="思源黑体 CN Normal" panose="020B0400000000000000" charset="-122"/>
                <a:ea typeface="思源黑体 CN Normal" panose="020B0400000000000000" charset="-122"/>
                <a:cs typeface="思源黑体 CN Normal" panose="020B0400000000000000" charset="-122"/>
              </a:rPr>
              <a:t>利用有限元软件（如abaqus）建立单畴LCEs的本构模型，设置仿真条件</a:t>
            </a:r>
          </a:p>
        </p:txBody>
      </p:sp>
      <p:sp>
        <p:nvSpPr>
          <p:cNvPr id="27" name="文本框 26"/>
          <p:cNvSpPr txBox="1"/>
          <p:nvPr/>
        </p:nvSpPr>
        <p:spPr>
          <a:xfrm>
            <a:off x="5556250" y="1703070"/>
            <a:ext cx="1828165" cy="368300"/>
          </a:xfrm>
          <a:prstGeom prst="rect">
            <a:avLst/>
          </a:prstGeom>
          <a:noFill/>
        </p:spPr>
        <p:txBody>
          <a:bodyPr wrap="square" rtlCol="0">
            <a:spAutoFit/>
          </a:bodyPr>
          <a:lstStyle/>
          <a:p>
            <a:pPr algn="ctr"/>
            <a:r>
              <a:rPr lang="zh-CN" altLang="en-US" b="1" dirty="0">
                <a:solidFill>
                  <a:schemeClr val="bg1"/>
                </a:solidFill>
                <a:latin typeface="思源黑体 CN Bold" panose="020B0800000000000000" charset="-122"/>
                <a:ea typeface="思源黑体 CN Bold" panose="020B0800000000000000" charset="-122"/>
                <a:cs typeface="思源黑体 CN Normal" panose="020B0400000000000000" charset="-122"/>
              </a:rPr>
              <a:t>数据处理与分析</a:t>
            </a:r>
          </a:p>
        </p:txBody>
      </p:sp>
      <p:sp>
        <p:nvSpPr>
          <p:cNvPr id="28" name="TextBox 18"/>
          <p:cNvSpPr txBox="1"/>
          <p:nvPr/>
        </p:nvSpPr>
        <p:spPr>
          <a:xfrm>
            <a:off x="4643755" y="5374005"/>
            <a:ext cx="2675255" cy="392430"/>
          </a:xfrm>
          <a:prstGeom prst="rect">
            <a:avLst/>
          </a:prstGeom>
          <a:noFill/>
        </p:spPr>
        <p:txBody>
          <a:bodyPr wrap="square" rtlCol="0">
            <a:spAutoFit/>
          </a:bodyPr>
          <a:lstStyle/>
          <a:p>
            <a:pPr algn="l" defTabSz="914400">
              <a:lnSpc>
                <a:spcPct val="140000"/>
              </a:lnSpc>
            </a:pPr>
            <a:r>
              <a:rPr lang="zh-CN" altLang="en-US" sz="1400" dirty="0">
                <a:solidFill>
                  <a:schemeClr val="bg1"/>
                </a:solidFill>
                <a:latin typeface="思源黑体 CN Normal" panose="020B0400000000000000" charset="-122"/>
                <a:ea typeface="思源黑体 CN Normal" panose="020B0400000000000000" charset="-122"/>
                <a:cs typeface="思源黑体 CN Normal" panose="020B0400000000000000" charset="-122"/>
              </a:rPr>
              <a:t>如加载大小、速率、材料参数等</a:t>
            </a:r>
          </a:p>
        </p:txBody>
      </p:sp>
      <p:sp>
        <p:nvSpPr>
          <p:cNvPr id="29" name="文本框 28"/>
          <p:cNvSpPr txBox="1"/>
          <p:nvPr/>
        </p:nvSpPr>
        <p:spPr>
          <a:xfrm>
            <a:off x="6570345" y="3721735"/>
            <a:ext cx="2421890" cy="368300"/>
          </a:xfrm>
          <a:prstGeom prst="rect">
            <a:avLst/>
          </a:prstGeom>
          <a:noFill/>
        </p:spPr>
        <p:txBody>
          <a:bodyPr wrap="square" rtlCol="0">
            <a:spAutoFit/>
          </a:bodyPr>
          <a:lstStyle/>
          <a:p>
            <a:pPr algn="ctr"/>
            <a:r>
              <a:rPr lang="zh-CN" altLang="en-US" b="1" dirty="0">
                <a:solidFill>
                  <a:schemeClr val="bg1"/>
                </a:solidFill>
                <a:latin typeface="思源黑体 CN Bold" panose="020B0800000000000000" charset="-122"/>
                <a:ea typeface="思源黑体 CN Bold" panose="020B0800000000000000" charset="-122"/>
                <a:cs typeface="思源黑体 CN Normal" panose="020B0400000000000000" charset="-122"/>
              </a:rPr>
              <a:t>运行仿真并记录数据</a:t>
            </a:r>
          </a:p>
        </p:txBody>
      </p:sp>
      <p:sp>
        <p:nvSpPr>
          <p:cNvPr id="30" name="TextBox 18"/>
          <p:cNvSpPr txBox="1"/>
          <p:nvPr/>
        </p:nvSpPr>
        <p:spPr>
          <a:xfrm>
            <a:off x="8932545" y="2545715"/>
            <a:ext cx="2675255" cy="995045"/>
          </a:xfrm>
          <a:prstGeom prst="rect">
            <a:avLst/>
          </a:prstGeom>
          <a:noFill/>
        </p:spPr>
        <p:txBody>
          <a:bodyPr wrap="square" rtlCol="0">
            <a:spAutoFit/>
          </a:bodyPr>
          <a:lstStyle/>
          <a:p>
            <a:pPr algn="ctr" defTabSz="914400">
              <a:lnSpc>
                <a:spcPct val="140000"/>
              </a:lnSpc>
            </a:pPr>
            <a:r>
              <a:rPr lang="zh-CN" altLang="en-US" sz="1400" dirty="0">
                <a:solidFill>
                  <a:schemeClr val="bg1"/>
                </a:solidFill>
                <a:latin typeface="思源黑体 CN Normal" panose="020B0400000000000000" charset="-122"/>
                <a:ea typeface="思源黑体 CN Normal" panose="020B0400000000000000" charset="-122"/>
                <a:cs typeface="思源黑体 CN Normal" panose="020B0400000000000000" charset="-122"/>
              </a:rPr>
              <a:t>将经过验证和处理的仿真数据整理成数据库的形式，包括数据的存储格式、标注和索引等</a:t>
            </a:r>
          </a:p>
        </p:txBody>
      </p:sp>
      <p:sp>
        <p:nvSpPr>
          <p:cNvPr id="31" name="文本框 30"/>
          <p:cNvSpPr txBox="1"/>
          <p:nvPr/>
        </p:nvSpPr>
        <p:spPr>
          <a:xfrm>
            <a:off x="9526270" y="2248535"/>
            <a:ext cx="1761490" cy="368300"/>
          </a:xfrm>
          <a:prstGeom prst="rect">
            <a:avLst/>
          </a:prstGeom>
          <a:noFill/>
        </p:spPr>
        <p:txBody>
          <a:bodyPr wrap="square" rtlCol="0">
            <a:spAutoFit/>
          </a:bodyPr>
          <a:lstStyle/>
          <a:p>
            <a:pPr algn="l"/>
            <a:r>
              <a:rPr lang="zh-CN" altLang="en-US" b="1" dirty="0">
                <a:solidFill>
                  <a:schemeClr val="bg1"/>
                </a:solidFill>
                <a:latin typeface="思源黑体 CN Bold" panose="020B0800000000000000" charset="-122"/>
                <a:ea typeface="思源黑体 CN Bold" panose="020B0800000000000000" charset="-122"/>
                <a:cs typeface="思源黑体 CN Normal" panose="020B0400000000000000" charset="-122"/>
              </a:rPr>
              <a:t>建立数据库</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1365" y="329647"/>
            <a:ext cx="2278544" cy="830998"/>
          </a:xfrm>
          <a:prstGeom prst="rect">
            <a:avLst/>
          </a:prstGeom>
        </p:spPr>
      </p:pic>
      <p:sp>
        <p:nvSpPr>
          <p:cNvPr id="3" name="文本框 2"/>
          <p:cNvSpPr txBox="1"/>
          <p:nvPr/>
        </p:nvSpPr>
        <p:spPr>
          <a:xfrm>
            <a:off x="511810" y="483870"/>
            <a:ext cx="4027805" cy="52197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2800" b="1" i="0" kern="1200" cap="none" spc="0" normalizeH="0" baseline="0" dirty="0">
                <a:solidFill>
                  <a:srgbClr val="023886"/>
                </a:solidFill>
                <a:cs typeface="+mn-cs"/>
              </a:rPr>
              <a:t>机器学习完成逆向设计</a:t>
            </a:r>
          </a:p>
        </p:txBody>
      </p:sp>
      <p:sp>
        <p:nvSpPr>
          <p:cNvPr id="40" name="矩形 39"/>
          <p:cNvSpPr/>
          <p:nvPr/>
        </p:nvSpPr>
        <p:spPr>
          <a:xfrm>
            <a:off x="0" y="1160780"/>
            <a:ext cx="6005830" cy="5697855"/>
          </a:xfrm>
          <a:prstGeom prst="rect">
            <a:avLst/>
          </a:prstGeom>
        </p:spPr>
        <p:style>
          <a:lnRef idx="0">
            <a:srgbClr val="FFFFFF"/>
          </a:lnRef>
          <a:fillRef idx="3">
            <a:schemeClr val="accent1"/>
          </a:fillRef>
          <a:effectRef idx="0">
            <a:srgbClr val="FFFFFF"/>
          </a:effectRef>
          <a:fontRef idx="minor">
            <a:schemeClr val="lt1"/>
          </a:fontRef>
        </p:style>
        <p:txBody>
          <a:bodyPr rtlCol="0" anchor="ctr"/>
          <a:lstStyle/>
          <a:p>
            <a:pPr algn="ctr"/>
            <a:endParaRPr lang="zh-CN" altLang="en-US">
              <a:cs typeface="思源黑体 CN Normal" panose="020B0400000000000000" charset="-122"/>
            </a:endParaRPr>
          </a:p>
        </p:txBody>
      </p:sp>
      <p:grpSp>
        <p:nvGrpSpPr>
          <p:cNvPr id="41" name="组合 40"/>
          <p:cNvGrpSpPr/>
          <p:nvPr/>
        </p:nvGrpSpPr>
        <p:grpSpPr>
          <a:xfrm>
            <a:off x="1271905" y="1346200"/>
            <a:ext cx="4305935" cy="1078230"/>
            <a:chOff x="10547" y="1877"/>
            <a:chExt cx="6781" cy="1698"/>
          </a:xfrm>
        </p:grpSpPr>
        <p:sp>
          <p:nvSpPr>
            <p:cNvPr id="42" name="文本框 41"/>
            <p:cNvSpPr txBox="1"/>
            <p:nvPr/>
          </p:nvSpPr>
          <p:spPr>
            <a:xfrm>
              <a:off x="10547" y="1877"/>
              <a:ext cx="4879" cy="628"/>
            </a:xfrm>
            <a:prstGeom prst="rect">
              <a:avLst/>
            </a:prstGeom>
            <a:noFill/>
          </p:spPr>
          <p:txBody>
            <a:bodyPr wrap="square" rtlCol="0">
              <a:spAutoFit/>
            </a:bodyPr>
            <a:lstStyle/>
            <a:p>
              <a:r>
                <a:rPr lang="zh-CN" altLang="en-US" sz="2000" b="1" dirty="0">
                  <a:solidFill>
                    <a:schemeClr val="bg1"/>
                  </a:solidFill>
                  <a:latin typeface="思源黑体 CN Bold" panose="020B0800000000000000" charset="-122"/>
                  <a:ea typeface="思源黑体 CN Bold" panose="020B0800000000000000" charset="-122"/>
                  <a:cs typeface="思源黑体 CN Normal" panose="020B0400000000000000" charset="-122"/>
                </a:rPr>
                <a:t>数据特征提取和预处理</a:t>
              </a:r>
            </a:p>
          </p:txBody>
        </p:sp>
        <p:sp>
          <p:nvSpPr>
            <p:cNvPr id="43" name="TextBox 18"/>
            <p:cNvSpPr txBox="1"/>
            <p:nvPr/>
          </p:nvSpPr>
          <p:spPr>
            <a:xfrm>
              <a:off x="10547" y="2347"/>
              <a:ext cx="6781" cy="1228"/>
            </a:xfrm>
            <a:prstGeom prst="rect">
              <a:avLst/>
            </a:prstGeom>
            <a:noFill/>
          </p:spPr>
          <p:txBody>
            <a:bodyPr wrap="square" rtlCol="0">
              <a:spAutoFit/>
            </a:bodyPr>
            <a:lstStyle/>
            <a:p>
              <a:pPr lvl="0" algn="l">
                <a:lnSpc>
                  <a:spcPct val="140000"/>
                </a:lnSpc>
                <a:buClrTx/>
                <a:buSzTx/>
                <a:buFontTx/>
              </a:pPr>
              <a:r>
                <a:rPr lang="zh-CN" altLang="en-US" sz="1600" dirty="0">
                  <a:solidFill>
                    <a:schemeClr val="bg1"/>
                  </a:solidFill>
                  <a:latin typeface="思源黑体 CN Normal" panose="020B0400000000000000" charset="-122"/>
                  <a:ea typeface="思源黑体 CN Normal" panose="020B0400000000000000" charset="-122"/>
                  <a:cs typeface="思源黑体 CN Normal" panose="020B0400000000000000" charset="-122"/>
                  <a:sym typeface="+mn-ea"/>
                </a:rPr>
                <a:t>从数据中提取特征，进行预处理，将原始数据转换为机器学习算法可处理的格式。</a:t>
              </a:r>
            </a:p>
          </p:txBody>
        </p:sp>
      </p:grpSp>
      <p:grpSp>
        <p:nvGrpSpPr>
          <p:cNvPr id="44" name="组合 43"/>
          <p:cNvGrpSpPr/>
          <p:nvPr/>
        </p:nvGrpSpPr>
        <p:grpSpPr>
          <a:xfrm>
            <a:off x="733425" y="2831625"/>
            <a:ext cx="504350" cy="504190"/>
            <a:chOff x="5860" y="2300"/>
            <a:chExt cx="634" cy="634"/>
          </a:xfrm>
        </p:grpSpPr>
        <p:sp>
          <p:nvSpPr>
            <p:cNvPr id="45" name="椭圆 44"/>
            <p:cNvSpPr/>
            <p:nvPr/>
          </p:nvSpPr>
          <p:spPr>
            <a:xfrm>
              <a:off x="5860" y="2300"/>
              <a:ext cx="634" cy="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cs typeface="思源黑体 CN Normal" panose="020B0400000000000000" charset="-122"/>
              </a:endParaRPr>
            </a:p>
          </p:txBody>
        </p:sp>
        <p:sp>
          <p:nvSpPr>
            <p:cNvPr id="46" name="文本框 45"/>
            <p:cNvSpPr txBox="1"/>
            <p:nvPr/>
          </p:nvSpPr>
          <p:spPr>
            <a:xfrm>
              <a:off x="5927" y="2317"/>
              <a:ext cx="500" cy="601"/>
            </a:xfrm>
            <a:prstGeom prst="rect">
              <a:avLst/>
            </a:prstGeom>
            <a:noFill/>
          </p:spPr>
          <p:txBody>
            <a:bodyPr wrap="square" rtlCol="0">
              <a:spAutoFit/>
            </a:bodyPr>
            <a:lstStyle/>
            <a:p>
              <a:pPr lvl="0" algn="ctr">
                <a:lnSpc>
                  <a:spcPct val="90000"/>
                </a:lnSpc>
                <a:buClrTx/>
                <a:buSzTx/>
                <a:buFontTx/>
              </a:pPr>
              <a:r>
                <a:rPr lang="en-US" altLang="zh-CN" sz="2800">
                  <a:solidFill>
                    <a:srgbClr val="002060"/>
                  </a:solidFill>
                  <a:latin typeface="思源黑体 CN Bold" panose="020B0800000000000000" charset="-122"/>
                  <a:ea typeface="思源黑体 CN Bold" panose="020B0800000000000000" charset="-122"/>
                  <a:cs typeface="思源黑体 CN Normal" panose="020B0400000000000000" charset="-122"/>
                  <a:sym typeface="+mn-ea"/>
                </a:rPr>
                <a:t>2</a:t>
              </a:r>
            </a:p>
          </p:txBody>
        </p:sp>
      </p:grpSp>
      <p:grpSp>
        <p:nvGrpSpPr>
          <p:cNvPr id="47" name="组合 46"/>
          <p:cNvGrpSpPr/>
          <p:nvPr/>
        </p:nvGrpSpPr>
        <p:grpSpPr>
          <a:xfrm>
            <a:off x="1271905" y="2619375"/>
            <a:ext cx="4466590" cy="1412875"/>
            <a:chOff x="10547" y="1772"/>
            <a:chExt cx="7034" cy="2225"/>
          </a:xfrm>
        </p:grpSpPr>
        <p:sp>
          <p:nvSpPr>
            <p:cNvPr id="48" name="文本框 47"/>
            <p:cNvSpPr txBox="1"/>
            <p:nvPr/>
          </p:nvSpPr>
          <p:spPr>
            <a:xfrm>
              <a:off x="10547" y="1772"/>
              <a:ext cx="5241" cy="628"/>
            </a:xfrm>
            <a:prstGeom prst="rect">
              <a:avLst/>
            </a:prstGeom>
            <a:noFill/>
          </p:spPr>
          <p:txBody>
            <a:bodyPr wrap="square" rtlCol="0">
              <a:spAutoFit/>
            </a:bodyPr>
            <a:lstStyle/>
            <a:p>
              <a:r>
                <a:rPr lang="zh-CN" altLang="en-US" sz="2000" b="1" dirty="0">
                  <a:solidFill>
                    <a:schemeClr val="bg1"/>
                  </a:solidFill>
                  <a:latin typeface="思源黑体 CN Bold" panose="020B0800000000000000" charset="-122"/>
                  <a:ea typeface="思源黑体 CN Bold" panose="020B0800000000000000" charset="-122"/>
                  <a:cs typeface="思源黑体 CN Normal" panose="020B0400000000000000" charset="-122"/>
                </a:rPr>
                <a:t>选择合适的机器学习模型</a:t>
              </a:r>
            </a:p>
          </p:txBody>
        </p:sp>
        <p:sp>
          <p:nvSpPr>
            <p:cNvPr id="49" name="TextBox 18"/>
            <p:cNvSpPr txBox="1"/>
            <p:nvPr/>
          </p:nvSpPr>
          <p:spPr>
            <a:xfrm>
              <a:off x="10547" y="2227"/>
              <a:ext cx="7034" cy="1770"/>
            </a:xfrm>
            <a:prstGeom prst="rect">
              <a:avLst/>
            </a:prstGeom>
            <a:noFill/>
          </p:spPr>
          <p:txBody>
            <a:bodyPr wrap="square" rtlCol="0">
              <a:spAutoFit/>
            </a:bodyPr>
            <a:lstStyle/>
            <a:p>
              <a:pPr lvl="0" algn="l">
                <a:lnSpc>
                  <a:spcPct val="140000"/>
                </a:lnSpc>
                <a:buClrTx/>
                <a:buSzTx/>
                <a:buFontTx/>
              </a:pPr>
              <a:r>
                <a:rPr lang="zh-CN" altLang="en-US" sz="1600" dirty="0">
                  <a:solidFill>
                    <a:schemeClr val="bg1"/>
                  </a:solidFill>
                  <a:latin typeface="思源黑体 CN Normal" panose="020B0400000000000000" charset="-122"/>
                  <a:ea typeface="思源黑体 CN Normal" panose="020B0400000000000000" charset="-122"/>
                  <a:cs typeface="思源黑体 CN Normal" panose="020B0400000000000000" charset="-122"/>
                  <a:sym typeface="+mn-ea"/>
                </a:rPr>
                <a:t>根据LCE的复杂性和非线性特性，选择适合的机器学习模型，如深度神经网络（DNN）、卷积神经网络（CNN）等。</a:t>
              </a:r>
            </a:p>
          </p:txBody>
        </p:sp>
      </p:grpSp>
      <p:grpSp>
        <p:nvGrpSpPr>
          <p:cNvPr id="50" name="组合 49"/>
          <p:cNvGrpSpPr/>
          <p:nvPr/>
        </p:nvGrpSpPr>
        <p:grpSpPr>
          <a:xfrm>
            <a:off x="1271905" y="4025900"/>
            <a:ext cx="4466590" cy="1078230"/>
            <a:chOff x="10547" y="1877"/>
            <a:chExt cx="7034" cy="1698"/>
          </a:xfrm>
        </p:grpSpPr>
        <p:sp>
          <p:nvSpPr>
            <p:cNvPr id="51" name="文本框 50"/>
            <p:cNvSpPr txBox="1"/>
            <p:nvPr/>
          </p:nvSpPr>
          <p:spPr>
            <a:xfrm>
              <a:off x="10547" y="1877"/>
              <a:ext cx="3521" cy="628"/>
            </a:xfrm>
            <a:prstGeom prst="rect">
              <a:avLst/>
            </a:prstGeom>
            <a:noFill/>
          </p:spPr>
          <p:txBody>
            <a:bodyPr wrap="square" rtlCol="0">
              <a:spAutoFit/>
            </a:bodyPr>
            <a:lstStyle/>
            <a:p>
              <a:r>
                <a:rPr lang="zh-CN" altLang="en-US" sz="2000" b="1" dirty="0">
                  <a:solidFill>
                    <a:schemeClr val="bg1"/>
                  </a:solidFill>
                  <a:latin typeface="思源黑体 CN Bold" panose="020B0800000000000000" charset="-122"/>
                  <a:ea typeface="思源黑体 CN Bold" panose="020B0800000000000000" charset="-122"/>
                  <a:cs typeface="思源黑体 CN Normal" panose="020B0400000000000000" charset="-122"/>
                </a:rPr>
                <a:t>模型训练及评估</a:t>
              </a:r>
            </a:p>
          </p:txBody>
        </p:sp>
        <p:sp>
          <p:nvSpPr>
            <p:cNvPr id="52" name="TextBox 18"/>
            <p:cNvSpPr txBox="1"/>
            <p:nvPr/>
          </p:nvSpPr>
          <p:spPr>
            <a:xfrm>
              <a:off x="10547" y="2347"/>
              <a:ext cx="7034" cy="1228"/>
            </a:xfrm>
            <a:prstGeom prst="rect">
              <a:avLst/>
            </a:prstGeom>
            <a:noFill/>
          </p:spPr>
          <p:txBody>
            <a:bodyPr wrap="square" rtlCol="0">
              <a:spAutoFit/>
            </a:bodyPr>
            <a:lstStyle/>
            <a:p>
              <a:pPr lvl="0" algn="l">
                <a:lnSpc>
                  <a:spcPct val="140000"/>
                </a:lnSpc>
                <a:buClrTx/>
                <a:buSzTx/>
                <a:buFontTx/>
              </a:pPr>
              <a:r>
                <a:rPr lang="zh-CN" altLang="en-US" sz="1600" dirty="0">
                  <a:solidFill>
                    <a:schemeClr val="bg1"/>
                  </a:solidFill>
                  <a:latin typeface="思源黑体 CN Normal" panose="020B0400000000000000" charset="-122"/>
                  <a:ea typeface="思源黑体 CN Normal" panose="020B0400000000000000" charset="-122"/>
                  <a:cs typeface="思源黑体 CN Normal" panose="020B0400000000000000" charset="-122"/>
                  <a:sym typeface="+mn-ea"/>
                </a:rPr>
                <a:t>通过奖励函数和反复迭代训练过程，使模型能够从数据中学习到2D到3D形状转变的映射关系</a:t>
              </a:r>
            </a:p>
          </p:txBody>
        </p:sp>
      </p:grpSp>
      <p:grpSp>
        <p:nvGrpSpPr>
          <p:cNvPr id="53" name="组合 52"/>
          <p:cNvGrpSpPr/>
          <p:nvPr/>
        </p:nvGrpSpPr>
        <p:grpSpPr>
          <a:xfrm>
            <a:off x="1271905" y="5365750"/>
            <a:ext cx="4554855" cy="1078230"/>
            <a:chOff x="10547" y="1877"/>
            <a:chExt cx="7173" cy="1698"/>
          </a:xfrm>
        </p:grpSpPr>
        <p:sp>
          <p:nvSpPr>
            <p:cNvPr id="54" name="文本框 53"/>
            <p:cNvSpPr txBox="1"/>
            <p:nvPr/>
          </p:nvSpPr>
          <p:spPr>
            <a:xfrm>
              <a:off x="10547" y="1877"/>
              <a:ext cx="4019" cy="628"/>
            </a:xfrm>
            <a:prstGeom prst="rect">
              <a:avLst/>
            </a:prstGeom>
            <a:noFill/>
          </p:spPr>
          <p:txBody>
            <a:bodyPr wrap="square" rtlCol="0">
              <a:spAutoFit/>
            </a:bodyPr>
            <a:lstStyle/>
            <a:p>
              <a:r>
                <a:rPr lang="zh-CN" altLang="en-US" sz="2000" b="1" dirty="0">
                  <a:solidFill>
                    <a:schemeClr val="bg1"/>
                  </a:solidFill>
                  <a:latin typeface="思源黑体 CN Bold" panose="020B0800000000000000" charset="-122"/>
                  <a:ea typeface="思源黑体 CN Bold" panose="020B0800000000000000" charset="-122"/>
                  <a:cs typeface="思源黑体 CN Normal" panose="020B0400000000000000" charset="-122"/>
                </a:rPr>
                <a:t>模型应用和优化调整</a:t>
              </a:r>
            </a:p>
          </p:txBody>
        </p:sp>
        <p:sp>
          <p:nvSpPr>
            <p:cNvPr id="55" name="TextBox 18"/>
            <p:cNvSpPr txBox="1"/>
            <p:nvPr/>
          </p:nvSpPr>
          <p:spPr>
            <a:xfrm>
              <a:off x="10547" y="2347"/>
              <a:ext cx="7173" cy="1228"/>
            </a:xfrm>
            <a:prstGeom prst="rect">
              <a:avLst/>
            </a:prstGeom>
            <a:noFill/>
          </p:spPr>
          <p:txBody>
            <a:bodyPr wrap="square" rtlCol="0">
              <a:spAutoFit/>
            </a:bodyPr>
            <a:lstStyle/>
            <a:p>
              <a:pPr lvl="0" algn="l">
                <a:lnSpc>
                  <a:spcPct val="140000"/>
                </a:lnSpc>
                <a:buClrTx/>
                <a:buSzTx/>
                <a:buFontTx/>
              </a:pPr>
              <a:r>
                <a:rPr lang="zh-CN" altLang="en-US" sz="1600" dirty="0">
                  <a:solidFill>
                    <a:schemeClr val="bg1"/>
                  </a:solidFill>
                  <a:latin typeface="思源黑体 CN Normal" panose="020B0400000000000000" charset="-122"/>
                  <a:ea typeface="思源黑体 CN Normal" panose="020B0400000000000000" charset="-122"/>
                  <a:cs typeface="思源黑体 CN Normal" panose="020B0400000000000000" charset="-122"/>
                  <a:sym typeface="+mn-ea"/>
                </a:rPr>
                <a:t>使用训练好的机器学习模型进行自折叠结构的可逆设计，根据结果反馈对模型进行优化和调整</a:t>
              </a:r>
            </a:p>
          </p:txBody>
        </p:sp>
      </p:grpSp>
      <p:grpSp>
        <p:nvGrpSpPr>
          <p:cNvPr id="56" name="组合 55"/>
          <p:cNvGrpSpPr/>
          <p:nvPr/>
        </p:nvGrpSpPr>
        <p:grpSpPr>
          <a:xfrm>
            <a:off x="733425" y="1501775"/>
            <a:ext cx="504350" cy="504350"/>
            <a:chOff x="5860" y="2300"/>
            <a:chExt cx="634" cy="634"/>
          </a:xfrm>
        </p:grpSpPr>
        <p:sp>
          <p:nvSpPr>
            <p:cNvPr id="57" name="椭圆 56"/>
            <p:cNvSpPr/>
            <p:nvPr/>
          </p:nvSpPr>
          <p:spPr>
            <a:xfrm>
              <a:off x="5860" y="2300"/>
              <a:ext cx="634" cy="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cs typeface="思源黑体 CN Normal" panose="020B0400000000000000" charset="-122"/>
              </a:endParaRPr>
            </a:p>
          </p:txBody>
        </p:sp>
        <p:sp>
          <p:nvSpPr>
            <p:cNvPr id="77" name="文本框 76"/>
            <p:cNvSpPr txBox="1"/>
            <p:nvPr/>
          </p:nvSpPr>
          <p:spPr>
            <a:xfrm>
              <a:off x="5927" y="2317"/>
              <a:ext cx="500" cy="601"/>
            </a:xfrm>
            <a:prstGeom prst="rect">
              <a:avLst/>
            </a:prstGeom>
            <a:noFill/>
          </p:spPr>
          <p:txBody>
            <a:bodyPr wrap="square" rtlCol="0">
              <a:spAutoFit/>
            </a:bodyPr>
            <a:lstStyle/>
            <a:p>
              <a:pPr lvl="0" algn="ctr">
                <a:lnSpc>
                  <a:spcPct val="90000"/>
                </a:lnSpc>
                <a:buClrTx/>
                <a:buSzTx/>
                <a:buFontTx/>
              </a:pPr>
              <a:r>
                <a:rPr lang="en-US" altLang="zh-CN" sz="2800">
                  <a:solidFill>
                    <a:srgbClr val="002060"/>
                  </a:solidFill>
                  <a:latin typeface="思源黑体 CN Bold" panose="020B0800000000000000" charset="-122"/>
                  <a:ea typeface="思源黑体 CN Bold" panose="020B0800000000000000" charset="-122"/>
                  <a:cs typeface="思源黑体 CN Normal" panose="020B0400000000000000" charset="-122"/>
                  <a:sym typeface="+mn-ea"/>
                </a:rPr>
                <a:t>1</a:t>
              </a:r>
            </a:p>
          </p:txBody>
        </p:sp>
      </p:grpSp>
      <p:grpSp>
        <p:nvGrpSpPr>
          <p:cNvPr id="79" name="组合 78"/>
          <p:cNvGrpSpPr/>
          <p:nvPr/>
        </p:nvGrpSpPr>
        <p:grpSpPr>
          <a:xfrm>
            <a:off x="733425" y="4161315"/>
            <a:ext cx="504350" cy="504190"/>
            <a:chOff x="5860" y="2300"/>
            <a:chExt cx="634" cy="634"/>
          </a:xfrm>
        </p:grpSpPr>
        <p:sp>
          <p:nvSpPr>
            <p:cNvPr id="81" name="椭圆 80"/>
            <p:cNvSpPr/>
            <p:nvPr/>
          </p:nvSpPr>
          <p:spPr>
            <a:xfrm>
              <a:off x="5860" y="2300"/>
              <a:ext cx="634" cy="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cs typeface="思源黑体 CN Normal" panose="020B0400000000000000" charset="-122"/>
              </a:endParaRPr>
            </a:p>
          </p:txBody>
        </p:sp>
        <p:sp>
          <p:nvSpPr>
            <p:cNvPr id="82" name="文本框 81"/>
            <p:cNvSpPr txBox="1"/>
            <p:nvPr/>
          </p:nvSpPr>
          <p:spPr>
            <a:xfrm>
              <a:off x="5927" y="2317"/>
              <a:ext cx="500" cy="601"/>
            </a:xfrm>
            <a:prstGeom prst="rect">
              <a:avLst/>
            </a:prstGeom>
            <a:noFill/>
          </p:spPr>
          <p:txBody>
            <a:bodyPr wrap="square" rtlCol="0">
              <a:spAutoFit/>
            </a:bodyPr>
            <a:lstStyle/>
            <a:p>
              <a:pPr lvl="0" algn="ctr">
                <a:lnSpc>
                  <a:spcPct val="90000"/>
                </a:lnSpc>
                <a:buClrTx/>
                <a:buSzTx/>
                <a:buFontTx/>
              </a:pPr>
              <a:r>
                <a:rPr lang="en-US" altLang="zh-CN" sz="2800">
                  <a:solidFill>
                    <a:srgbClr val="002060"/>
                  </a:solidFill>
                  <a:latin typeface="思源黑体 CN Bold" panose="020B0800000000000000" charset="-122"/>
                  <a:ea typeface="思源黑体 CN Bold" panose="020B0800000000000000" charset="-122"/>
                  <a:cs typeface="思源黑体 CN Normal" panose="020B0400000000000000" charset="-122"/>
                  <a:sym typeface="+mn-ea"/>
                </a:rPr>
                <a:t>3</a:t>
              </a:r>
            </a:p>
          </p:txBody>
        </p:sp>
      </p:grpSp>
      <p:grpSp>
        <p:nvGrpSpPr>
          <p:cNvPr id="83" name="组合 82"/>
          <p:cNvGrpSpPr/>
          <p:nvPr/>
        </p:nvGrpSpPr>
        <p:grpSpPr>
          <a:xfrm>
            <a:off x="733425" y="5491005"/>
            <a:ext cx="504350" cy="504190"/>
            <a:chOff x="5860" y="2300"/>
            <a:chExt cx="634" cy="634"/>
          </a:xfrm>
        </p:grpSpPr>
        <p:sp>
          <p:nvSpPr>
            <p:cNvPr id="84" name="椭圆 83"/>
            <p:cNvSpPr/>
            <p:nvPr/>
          </p:nvSpPr>
          <p:spPr>
            <a:xfrm>
              <a:off x="5860" y="2300"/>
              <a:ext cx="634" cy="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cs typeface="思源黑体 CN Normal" panose="020B0400000000000000" charset="-122"/>
              </a:endParaRPr>
            </a:p>
          </p:txBody>
        </p:sp>
        <p:sp>
          <p:nvSpPr>
            <p:cNvPr id="85" name="文本框 84"/>
            <p:cNvSpPr txBox="1"/>
            <p:nvPr/>
          </p:nvSpPr>
          <p:spPr>
            <a:xfrm>
              <a:off x="5927" y="2317"/>
              <a:ext cx="500" cy="601"/>
            </a:xfrm>
            <a:prstGeom prst="rect">
              <a:avLst/>
            </a:prstGeom>
            <a:noFill/>
          </p:spPr>
          <p:txBody>
            <a:bodyPr wrap="square" rtlCol="0">
              <a:spAutoFit/>
            </a:bodyPr>
            <a:lstStyle/>
            <a:p>
              <a:pPr lvl="0" algn="ctr">
                <a:lnSpc>
                  <a:spcPct val="90000"/>
                </a:lnSpc>
                <a:buClrTx/>
                <a:buSzTx/>
                <a:buFontTx/>
              </a:pPr>
              <a:r>
                <a:rPr lang="en-US" altLang="zh-CN" sz="2800">
                  <a:solidFill>
                    <a:srgbClr val="002060"/>
                  </a:solidFill>
                  <a:latin typeface="思源黑体 CN Bold" panose="020B0800000000000000" charset="-122"/>
                  <a:ea typeface="思源黑体 CN Bold" panose="020B0800000000000000" charset="-122"/>
                  <a:cs typeface="思源黑体 CN Normal" panose="020B0400000000000000" charset="-122"/>
                  <a:sym typeface="+mn-ea"/>
                </a:rPr>
                <a:t>4</a:t>
              </a:r>
            </a:p>
          </p:txBody>
        </p:sp>
      </p:grpSp>
      <p:pic>
        <p:nvPicPr>
          <p:cNvPr id="87" name="图片 86"/>
          <p:cNvPicPr>
            <a:picLocks noChangeAspect="1"/>
          </p:cNvPicPr>
          <p:nvPr/>
        </p:nvPicPr>
        <p:blipFill>
          <a:blip r:embed="rId4"/>
          <a:stretch>
            <a:fillRect/>
          </a:stretch>
        </p:blipFill>
        <p:spPr>
          <a:xfrm>
            <a:off x="6683375" y="1346200"/>
            <a:ext cx="5039995" cy="50399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149" cstate="print">
            <a:extLst>
              <a:ext uri="{28A0092B-C50C-407E-A947-70E740481C1C}">
                <a14:useLocalDpi xmlns:a14="http://schemas.microsoft.com/office/drawing/2010/main" val="0"/>
              </a:ext>
            </a:extLst>
          </a:blip>
          <a:stretch>
            <a:fillRect/>
          </a:stretch>
        </p:blipFill>
        <p:spPr>
          <a:xfrm>
            <a:off x="9761365" y="329647"/>
            <a:ext cx="2278544" cy="830998"/>
          </a:xfrm>
          <a:prstGeom prst="rect">
            <a:avLst/>
          </a:prstGeom>
        </p:spPr>
      </p:pic>
      <p:sp>
        <p:nvSpPr>
          <p:cNvPr id="8" name="文本框 7"/>
          <p:cNvSpPr txBox="1"/>
          <p:nvPr/>
        </p:nvSpPr>
        <p:spPr>
          <a:xfrm>
            <a:off x="452120" y="484505"/>
            <a:ext cx="3632835" cy="52197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2800" b="1" i="0" kern="1200" cap="none" spc="0" normalizeH="0" baseline="0" noProof="0" dirty="0">
                <a:solidFill>
                  <a:srgbClr val="023886"/>
                </a:solidFill>
                <a:latin typeface="等线" panose="02010600030101010101" charset="-122"/>
                <a:ea typeface="等线" panose="02010600030101010101" charset="-122"/>
                <a:cs typeface="+mn-cs"/>
              </a:rPr>
              <a:t>仿真向现实的转换</a:t>
            </a:r>
            <a:endParaRPr kumimoji="0" lang="zh-CN" altLang="en-US" sz="2800" b="1" i="0" kern="1200" cap="none" spc="0" normalizeH="0" baseline="0" noProof="0" dirty="0">
              <a:solidFill>
                <a:schemeClr val="accent1"/>
              </a:solidFill>
              <a:latin typeface="等线" panose="02010600030101010101" charset="-122"/>
              <a:ea typeface="等线" panose="02010600030101010101" charset="-122"/>
              <a:cs typeface="+mn-cs"/>
            </a:endParaRPr>
          </a:p>
        </p:txBody>
      </p:sp>
      <p:grpSp>
        <p:nvGrpSpPr>
          <p:cNvPr id="2" name="组合 1"/>
          <p:cNvGrpSpPr/>
          <p:nvPr>
            <p:custDataLst>
              <p:tags r:id="rId1"/>
            </p:custDataLst>
          </p:nvPr>
        </p:nvGrpSpPr>
        <p:grpSpPr>
          <a:xfrm>
            <a:off x="955286" y="2157365"/>
            <a:ext cx="10284476" cy="4127421"/>
            <a:chOff x="286099" y="1886938"/>
            <a:chExt cx="11622850" cy="4664544"/>
          </a:xfrm>
        </p:grpSpPr>
        <p:sp>
          <p:nvSpPr>
            <p:cNvPr id="21" name="Oval 10"/>
            <p:cNvSpPr>
              <a:spLocks noChangeArrowheads="1"/>
            </p:cNvSpPr>
            <p:nvPr>
              <p:custDataLst>
                <p:tags r:id="rId2"/>
              </p:custDataLst>
            </p:nvPr>
          </p:nvSpPr>
          <p:spPr bwMode="auto">
            <a:xfrm>
              <a:off x="9945391" y="3462483"/>
              <a:ext cx="1294109" cy="1294109"/>
            </a:xfrm>
            <a:prstGeom prst="ellipse">
              <a:avLst/>
            </a:prstGeom>
            <a:solidFill>
              <a:schemeClr val="accent1"/>
            </a:solidFill>
            <a:ln>
              <a:solidFill>
                <a:schemeClr val="accent1"/>
              </a:solidFill>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grpSp>
          <p:nvGrpSpPr>
            <p:cNvPr id="22" name="Group 126"/>
            <p:cNvGrpSpPr/>
            <p:nvPr/>
          </p:nvGrpSpPr>
          <p:grpSpPr>
            <a:xfrm>
              <a:off x="9984872" y="2592433"/>
              <a:ext cx="1215147" cy="1092316"/>
              <a:chOff x="6650038" y="1779588"/>
              <a:chExt cx="1319213" cy="1185863"/>
            </a:xfrm>
            <a:solidFill>
              <a:schemeClr val="accent1"/>
            </a:solidFill>
          </p:grpSpPr>
          <p:sp>
            <p:nvSpPr>
              <p:cNvPr id="147" name="Oval 45"/>
              <p:cNvSpPr>
                <a:spLocks noChangeArrowheads="1"/>
              </p:cNvSpPr>
              <p:nvPr>
                <p:custDataLst>
                  <p:tags r:id="rId123"/>
                </p:custDataLst>
              </p:nvPr>
            </p:nvSpPr>
            <p:spPr bwMode="auto">
              <a:xfrm>
                <a:off x="7243763" y="1779588"/>
                <a:ext cx="131763" cy="13017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48" name="Oval 46"/>
              <p:cNvSpPr>
                <a:spLocks noChangeArrowheads="1"/>
              </p:cNvSpPr>
              <p:nvPr>
                <p:custDataLst>
                  <p:tags r:id="rId124"/>
                </p:custDataLst>
              </p:nvPr>
            </p:nvSpPr>
            <p:spPr bwMode="auto">
              <a:xfrm>
                <a:off x="7286625" y="2603500"/>
                <a:ext cx="46038" cy="4762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49" name="Oval 47"/>
              <p:cNvSpPr>
                <a:spLocks noChangeArrowheads="1"/>
              </p:cNvSpPr>
              <p:nvPr>
                <p:custDataLst>
                  <p:tags r:id="rId125"/>
                </p:custDataLst>
              </p:nvPr>
            </p:nvSpPr>
            <p:spPr bwMode="auto">
              <a:xfrm>
                <a:off x="7286625" y="2500313"/>
                <a:ext cx="46038" cy="4762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50" name="Oval 48"/>
              <p:cNvSpPr>
                <a:spLocks noChangeArrowheads="1"/>
              </p:cNvSpPr>
              <p:nvPr>
                <p:custDataLst>
                  <p:tags r:id="rId126"/>
                </p:custDataLst>
              </p:nvPr>
            </p:nvSpPr>
            <p:spPr bwMode="auto">
              <a:xfrm>
                <a:off x="7286625" y="2395538"/>
                <a:ext cx="46038" cy="4762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51" name="Oval 49"/>
              <p:cNvSpPr>
                <a:spLocks noChangeArrowheads="1"/>
              </p:cNvSpPr>
              <p:nvPr>
                <p:custDataLst>
                  <p:tags r:id="rId127"/>
                </p:custDataLst>
              </p:nvPr>
            </p:nvSpPr>
            <p:spPr bwMode="auto">
              <a:xfrm>
                <a:off x="7286625" y="2078038"/>
                <a:ext cx="46038" cy="44450"/>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52" name="Oval 50"/>
              <p:cNvSpPr>
                <a:spLocks noChangeArrowheads="1"/>
              </p:cNvSpPr>
              <p:nvPr>
                <p:custDataLst>
                  <p:tags r:id="rId128"/>
                </p:custDataLst>
              </p:nvPr>
            </p:nvSpPr>
            <p:spPr bwMode="auto">
              <a:xfrm>
                <a:off x="7286625" y="1973263"/>
                <a:ext cx="46038" cy="46038"/>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53" name="Oval 51"/>
              <p:cNvSpPr>
                <a:spLocks noChangeArrowheads="1"/>
              </p:cNvSpPr>
              <p:nvPr>
                <p:custDataLst>
                  <p:tags r:id="rId129"/>
                </p:custDataLst>
              </p:nvPr>
            </p:nvSpPr>
            <p:spPr bwMode="auto">
              <a:xfrm>
                <a:off x="7286625" y="2282825"/>
                <a:ext cx="46038" cy="46038"/>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54" name="Oval 52"/>
              <p:cNvSpPr>
                <a:spLocks noChangeArrowheads="1"/>
              </p:cNvSpPr>
              <p:nvPr>
                <p:custDataLst>
                  <p:tags r:id="rId130"/>
                </p:custDataLst>
              </p:nvPr>
            </p:nvSpPr>
            <p:spPr bwMode="auto">
              <a:xfrm>
                <a:off x="7286625" y="2179638"/>
                <a:ext cx="46038" cy="44450"/>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55" name="Freeform 53"/>
              <p:cNvSpPr/>
              <p:nvPr>
                <p:custDataLst>
                  <p:tags r:id="rId131"/>
                </p:custDataLst>
              </p:nvPr>
            </p:nvSpPr>
            <p:spPr bwMode="auto">
              <a:xfrm>
                <a:off x="7181850" y="2611438"/>
                <a:ext cx="49213" cy="47625"/>
              </a:xfrm>
              <a:custGeom>
                <a:avLst/>
                <a:gdLst>
                  <a:gd name="T0" fmla="*/ 21 w 22"/>
                  <a:gd name="T1" fmla="*/ 9 h 21"/>
                  <a:gd name="T2" fmla="*/ 12 w 22"/>
                  <a:gd name="T3" fmla="*/ 20 h 21"/>
                  <a:gd name="T4" fmla="*/ 1 w 22"/>
                  <a:gd name="T5" fmla="*/ 12 h 21"/>
                  <a:gd name="T6" fmla="*/ 10 w 22"/>
                  <a:gd name="T7" fmla="*/ 0 h 21"/>
                  <a:gd name="T8" fmla="*/ 21 w 22"/>
                  <a:gd name="T9" fmla="*/ 9 h 21"/>
                </a:gdLst>
                <a:ahLst/>
                <a:cxnLst>
                  <a:cxn ang="0">
                    <a:pos x="T0" y="T1"/>
                  </a:cxn>
                  <a:cxn ang="0">
                    <a:pos x="T2" y="T3"/>
                  </a:cxn>
                  <a:cxn ang="0">
                    <a:pos x="T4" y="T5"/>
                  </a:cxn>
                  <a:cxn ang="0">
                    <a:pos x="T6" y="T7"/>
                  </a:cxn>
                  <a:cxn ang="0">
                    <a:pos x="T8" y="T9"/>
                  </a:cxn>
                </a:cxnLst>
                <a:rect l="0" t="0" r="r" b="b"/>
                <a:pathLst>
                  <a:path w="22" h="21">
                    <a:moveTo>
                      <a:pt x="21" y="9"/>
                    </a:moveTo>
                    <a:cubicBezTo>
                      <a:pt x="22" y="15"/>
                      <a:pt x="18" y="20"/>
                      <a:pt x="12" y="20"/>
                    </a:cubicBezTo>
                    <a:cubicBezTo>
                      <a:pt x="7" y="21"/>
                      <a:pt x="2" y="17"/>
                      <a:pt x="1" y="12"/>
                    </a:cubicBezTo>
                    <a:cubicBezTo>
                      <a:pt x="0" y="6"/>
                      <a:pt x="4" y="1"/>
                      <a:pt x="10" y="0"/>
                    </a:cubicBezTo>
                    <a:cubicBezTo>
                      <a:pt x="15" y="0"/>
                      <a:pt x="20" y="4"/>
                      <a:pt x="21"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56" name="Freeform 54"/>
              <p:cNvSpPr/>
              <p:nvPr>
                <p:custDataLst>
                  <p:tags r:id="rId132"/>
                </p:custDataLst>
              </p:nvPr>
            </p:nvSpPr>
            <p:spPr bwMode="auto">
              <a:xfrm>
                <a:off x="7077075" y="2628900"/>
                <a:ext cx="52388" cy="52388"/>
              </a:xfrm>
              <a:custGeom>
                <a:avLst/>
                <a:gdLst>
                  <a:gd name="T0" fmla="*/ 21 w 23"/>
                  <a:gd name="T1" fmla="*/ 9 h 23"/>
                  <a:gd name="T2" fmla="*/ 14 w 23"/>
                  <a:gd name="T3" fmla="*/ 21 h 23"/>
                  <a:gd name="T4" fmla="*/ 2 w 23"/>
                  <a:gd name="T5" fmla="*/ 14 h 23"/>
                  <a:gd name="T6" fmla="*/ 9 w 23"/>
                  <a:gd name="T7" fmla="*/ 2 h 23"/>
                  <a:gd name="T8" fmla="*/ 21 w 23"/>
                  <a:gd name="T9" fmla="*/ 9 h 23"/>
                </a:gdLst>
                <a:ahLst/>
                <a:cxnLst>
                  <a:cxn ang="0">
                    <a:pos x="T0" y="T1"/>
                  </a:cxn>
                  <a:cxn ang="0">
                    <a:pos x="T2" y="T3"/>
                  </a:cxn>
                  <a:cxn ang="0">
                    <a:pos x="T4" y="T5"/>
                  </a:cxn>
                  <a:cxn ang="0">
                    <a:pos x="T6" y="T7"/>
                  </a:cxn>
                  <a:cxn ang="0">
                    <a:pos x="T8" y="T9"/>
                  </a:cxn>
                </a:cxnLst>
                <a:rect l="0" t="0" r="r" b="b"/>
                <a:pathLst>
                  <a:path w="23" h="23">
                    <a:moveTo>
                      <a:pt x="21" y="9"/>
                    </a:moveTo>
                    <a:cubicBezTo>
                      <a:pt x="23" y="14"/>
                      <a:pt x="20" y="20"/>
                      <a:pt x="14" y="21"/>
                    </a:cubicBezTo>
                    <a:cubicBezTo>
                      <a:pt x="9" y="23"/>
                      <a:pt x="3" y="19"/>
                      <a:pt x="2" y="14"/>
                    </a:cubicBezTo>
                    <a:cubicBezTo>
                      <a:pt x="0" y="9"/>
                      <a:pt x="4" y="3"/>
                      <a:pt x="9" y="2"/>
                    </a:cubicBezTo>
                    <a:cubicBezTo>
                      <a:pt x="14" y="0"/>
                      <a:pt x="20" y="3"/>
                      <a:pt x="21"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57" name="Freeform 55"/>
              <p:cNvSpPr/>
              <p:nvPr>
                <p:custDataLst>
                  <p:tags r:id="rId133"/>
                </p:custDataLst>
              </p:nvPr>
            </p:nvSpPr>
            <p:spPr bwMode="auto">
              <a:xfrm>
                <a:off x="6978650" y="2662238"/>
                <a:ext cx="50800" cy="52388"/>
              </a:xfrm>
              <a:custGeom>
                <a:avLst/>
                <a:gdLst>
                  <a:gd name="T0" fmla="*/ 21 w 23"/>
                  <a:gd name="T1" fmla="*/ 7 h 23"/>
                  <a:gd name="T2" fmla="*/ 16 w 23"/>
                  <a:gd name="T3" fmla="*/ 21 h 23"/>
                  <a:gd name="T4" fmla="*/ 2 w 23"/>
                  <a:gd name="T5" fmla="*/ 15 h 23"/>
                  <a:gd name="T6" fmla="*/ 8 w 23"/>
                  <a:gd name="T7" fmla="*/ 2 h 23"/>
                  <a:gd name="T8" fmla="*/ 21 w 23"/>
                  <a:gd name="T9" fmla="*/ 7 h 23"/>
                </a:gdLst>
                <a:ahLst/>
                <a:cxnLst>
                  <a:cxn ang="0">
                    <a:pos x="T0" y="T1"/>
                  </a:cxn>
                  <a:cxn ang="0">
                    <a:pos x="T2" y="T3"/>
                  </a:cxn>
                  <a:cxn ang="0">
                    <a:pos x="T4" y="T5"/>
                  </a:cxn>
                  <a:cxn ang="0">
                    <a:pos x="T6" y="T7"/>
                  </a:cxn>
                  <a:cxn ang="0">
                    <a:pos x="T8" y="T9"/>
                  </a:cxn>
                </a:cxnLst>
                <a:rect l="0" t="0" r="r" b="b"/>
                <a:pathLst>
                  <a:path w="23" h="23">
                    <a:moveTo>
                      <a:pt x="21" y="7"/>
                    </a:moveTo>
                    <a:cubicBezTo>
                      <a:pt x="23" y="13"/>
                      <a:pt x="21" y="19"/>
                      <a:pt x="16" y="21"/>
                    </a:cubicBezTo>
                    <a:cubicBezTo>
                      <a:pt x="11" y="23"/>
                      <a:pt x="5" y="20"/>
                      <a:pt x="2" y="15"/>
                    </a:cubicBezTo>
                    <a:cubicBezTo>
                      <a:pt x="0" y="10"/>
                      <a:pt x="3" y="4"/>
                      <a:pt x="8" y="2"/>
                    </a:cubicBezTo>
                    <a:cubicBezTo>
                      <a:pt x="13" y="0"/>
                      <a:pt x="19" y="2"/>
                      <a:pt x="21"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58" name="Freeform 56"/>
              <p:cNvSpPr/>
              <p:nvPr>
                <p:custDataLst>
                  <p:tags r:id="rId134"/>
                </p:custDataLst>
              </p:nvPr>
            </p:nvSpPr>
            <p:spPr bwMode="auto">
              <a:xfrm>
                <a:off x="6884988" y="2708275"/>
                <a:ext cx="52388" cy="52388"/>
              </a:xfrm>
              <a:custGeom>
                <a:avLst/>
                <a:gdLst>
                  <a:gd name="T0" fmla="*/ 20 w 23"/>
                  <a:gd name="T1" fmla="*/ 7 h 23"/>
                  <a:gd name="T2" fmla="*/ 16 w 23"/>
                  <a:gd name="T3" fmla="*/ 21 h 23"/>
                  <a:gd name="T4" fmla="*/ 3 w 23"/>
                  <a:gd name="T5" fmla="*/ 17 h 23"/>
                  <a:gd name="T6" fmla="*/ 6 w 23"/>
                  <a:gd name="T7" fmla="*/ 3 h 23"/>
                  <a:gd name="T8" fmla="*/ 20 w 23"/>
                  <a:gd name="T9" fmla="*/ 7 h 23"/>
                </a:gdLst>
                <a:ahLst/>
                <a:cxnLst>
                  <a:cxn ang="0">
                    <a:pos x="T0" y="T1"/>
                  </a:cxn>
                  <a:cxn ang="0">
                    <a:pos x="T2" y="T3"/>
                  </a:cxn>
                  <a:cxn ang="0">
                    <a:pos x="T4" y="T5"/>
                  </a:cxn>
                  <a:cxn ang="0">
                    <a:pos x="T6" y="T7"/>
                  </a:cxn>
                  <a:cxn ang="0">
                    <a:pos x="T8" y="T9"/>
                  </a:cxn>
                </a:cxnLst>
                <a:rect l="0" t="0" r="r" b="b"/>
                <a:pathLst>
                  <a:path w="23" h="23">
                    <a:moveTo>
                      <a:pt x="20" y="7"/>
                    </a:moveTo>
                    <a:cubicBezTo>
                      <a:pt x="23" y="12"/>
                      <a:pt x="21" y="18"/>
                      <a:pt x="16" y="21"/>
                    </a:cubicBezTo>
                    <a:cubicBezTo>
                      <a:pt x="12" y="23"/>
                      <a:pt x="5" y="22"/>
                      <a:pt x="3" y="17"/>
                    </a:cubicBezTo>
                    <a:cubicBezTo>
                      <a:pt x="0" y="12"/>
                      <a:pt x="1" y="6"/>
                      <a:pt x="6" y="3"/>
                    </a:cubicBezTo>
                    <a:cubicBezTo>
                      <a:pt x="11" y="0"/>
                      <a:pt x="17" y="2"/>
                      <a:pt x="20"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59" name="Freeform 57"/>
              <p:cNvSpPr/>
              <p:nvPr>
                <p:custDataLst>
                  <p:tags r:id="rId135"/>
                </p:custDataLst>
              </p:nvPr>
            </p:nvSpPr>
            <p:spPr bwMode="auto">
              <a:xfrm>
                <a:off x="6797675" y="2767013"/>
                <a:ext cx="50800" cy="52388"/>
              </a:xfrm>
              <a:custGeom>
                <a:avLst/>
                <a:gdLst>
                  <a:gd name="T0" fmla="*/ 20 w 23"/>
                  <a:gd name="T1" fmla="*/ 5 h 23"/>
                  <a:gd name="T2" fmla="*/ 18 w 23"/>
                  <a:gd name="T3" fmla="*/ 20 h 23"/>
                  <a:gd name="T4" fmla="*/ 4 w 23"/>
                  <a:gd name="T5" fmla="*/ 18 h 23"/>
                  <a:gd name="T6" fmla="*/ 6 w 23"/>
                  <a:gd name="T7" fmla="*/ 3 h 23"/>
                  <a:gd name="T8" fmla="*/ 20 w 23"/>
                  <a:gd name="T9" fmla="*/ 5 h 23"/>
                </a:gdLst>
                <a:ahLst/>
                <a:cxnLst>
                  <a:cxn ang="0">
                    <a:pos x="T0" y="T1"/>
                  </a:cxn>
                  <a:cxn ang="0">
                    <a:pos x="T2" y="T3"/>
                  </a:cxn>
                  <a:cxn ang="0">
                    <a:pos x="T4" y="T5"/>
                  </a:cxn>
                  <a:cxn ang="0">
                    <a:pos x="T6" y="T7"/>
                  </a:cxn>
                  <a:cxn ang="0">
                    <a:pos x="T8" y="T9"/>
                  </a:cxn>
                </a:cxnLst>
                <a:rect l="0" t="0" r="r" b="b"/>
                <a:pathLst>
                  <a:path w="23" h="23">
                    <a:moveTo>
                      <a:pt x="20" y="5"/>
                    </a:moveTo>
                    <a:cubicBezTo>
                      <a:pt x="23" y="10"/>
                      <a:pt x="23" y="16"/>
                      <a:pt x="18" y="20"/>
                    </a:cubicBezTo>
                    <a:cubicBezTo>
                      <a:pt x="14" y="23"/>
                      <a:pt x="7" y="22"/>
                      <a:pt x="4" y="18"/>
                    </a:cubicBezTo>
                    <a:cubicBezTo>
                      <a:pt x="0" y="13"/>
                      <a:pt x="1" y="7"/>
                      <a:pt x="6" y="3"/>
                    </a:cubicBezTo>
                    <a:cubicBezTo>
                      <a:pt x="10" y="0"/>
                      <a:pt x="17" y="1"/>
                      <a:pt x="20" y="5"/>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60" name="Freeform 58"/>
              <p:cNvSpPr/>
              <p:nvPr>
                <p:custDataLst>
                  <p:tags r:id="rId136"/>
                </p:custDataLst>
              </p:nvPr>
            </p:nvSpPr>
            <p:spPr bwMode="auto">
              <a:xfrm>
                <a:off x="6719888" y="2836863"/>
                <a:ext cx="50800" cy="49213"/>
              </a:xfrm>
              <a:custGeom>
                <a:avLst/>
                <a:gdLst>
                  <a:gd name="T0" fmla="*/ 18 w 22"/>
                  <a:gd name="T1" fmla="*/ 4 h 22"/>
                  <a:gd name="T2" fmla="*/ 18 w 22"/>
                  <a:gd name="T3" fmla="*/ 18 h 22"/>
                  <a:gd name="T4" fmla="*/ 4 w 22"/>
                  <a:gd name="T5" fmla="*/ 18 h 22"/>
                  <a:gd name="T6" fmla="*/ 4 w 22"/>
                  <a:gd name="T7" fmla="*/ 4 h 22"/>
                  <a:gd name="T8" fmla="*/ 18 w 22"/>
                  <a:gd name="T9" fmla="*/ 4 h 22"/>
                </a:gdLst>
                <a:ahLst/>
                <a:cxnLst>
                  <a:cxn ang="0">
                    <a:pos x="T0" y="T1"/>
                  </a:cxn>
                  <a:cxn ang="0">
                    <a:pos x="T2" y="T3"/>
                  </a:cxn>
                  <a:cxn ang="0">
                    <a:pos x="T4" y="T5"/>
                  </a:cxn>
                  <a:cxn ang="0">
                    <a:pos x="T6" y="T7"/>
                  </a:cxn>
                  <a:cxn ang="0">
                    <a:pos x="T8" y="T9"/>
                  </a:cxn>
                </a:cxnLst>
                <a:rect l="0" t="0" r="r" b="b"/>
                <a:pathLst>
                  <a:path w="22" h="22">
                    <a:moveTo>
                      <a:pt x="18" y="4"/>
                    </a:moveTo>
                    <a:cubicBezTo>
                      <a:pt x="22" y="8"/>
                      <a:pt x="22" y="14"/>
                      <a:pt x="18" y="18"/>
                    </a:cubicBezTo>
                    <a:cubicBezTo>
                      <a:pt x="14" y="22"/>
                      <a:pt x="8" y="22"/>
                      <a:pt x="4" y="18"/>
                    </a:cubicBezTo>
                    <a:cubicBezTo>
                      <a:pt x="0" y="14"/>
                      <a:pt x="0" y="8"/>
                      <a:pt x="4" y="4"/>
                    </a:cubicBezTo>
                    <a:cubicBezTo>
                      <a:pt x="8" y="0"/>
                      <a:pt x="14"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61" name="Freeform 59"/>
              <p:cNvSpPr/>
              <p:nvPr>
                <p:custDataLst>
                  <p:tags r:id="rId137"/>
                </p:custDataLst>
              </p:nvPr>
            </p:nvSpPr>
            <p:spPr bwMode="auto">
              <a:xfrm>
                <a:off x="6650038" y="2913063"/>
                <a:ext cx="52388" cy="52388"/>
              </a:xfrm>
              <a:custGeom>
                <a:avLst/>
                <a:gdLst>
                  <a:gd name="T0" fmla="*/ 18 w 23"/>
                  <a:gd name="T1" fmla="*/ 4 h 23"/>
                  <a:gd name="T2" fmla="*/ 20 w 23"/>
                  <a:gd name="T3" fmla="*/ 18 h 23"/>
                  <a:gd name="T4" fmla="*/ 5 w 23"/>
                  <a:gd name="T5" fmla="*/ 20 h 23"/>
                  <a:gd name="T6" fmla="*/ 4 w 23"/>
                  <a:gd name="T7" fmla="*/ 5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20" y="18"/>
                    </a:cubicBezTo>
                    <a:cubicBezTo>
                      <a:pt x="16" y="22"/>
                      <a:pt x="10" y="23"/>
                      <a:pt x="5" y="20"/>
                    </a:cubicBezTo>
                    <a:cubicBezTo>
                      <a:pt x="1" y="16"/>
                      <a:pt x="0" y="10"/>
                      <a:pt x="4" y="5"/>
                    </a:cubicBezTo>
                    <a:cubicBezTo>
                      <a:pt x="7" y="1"/>
                      <a:pt x="13"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62" name="Freeform 60"/>
              <p:cNvSpPr/>
              <p:nvPr>
                <p:custDataLst>
                  <p:tags r:id="rId138"/>
                </p:custDataLst>
              </p:nvPr>
            </p:nvSpPr>
            <p:spPr bwMode="auto">
              <a:xfrm>
                <a:off x="6719888" y="2836863"/>
                <a:ext cx="50800" cy="49213"/>
              </a:xfrm>
              <a:custGeom>
                <a:avLst/>
                <a:gdLst>
                  <a:gd name="T0" fmla="*/ 18 w 22"/>
                  <a:gd name="T1" fmla="*/ 4 h 22"/>
                  <a:gd name="T2" fmla="*/ 18 w 22"/>
                  <a:gd name="T3" fmla="*/ 18 h 22"/>
                  <a:gd name="T4" fmla="*/ 4 w 22"/>
                  <a:gd name="T5" fmla="*/ 18 h 22"/>
                  <a:gd name="T6" fmla="*/ 4 w 22"/>
                  <a:gd name="T7" fmla="*/ 4 h 22"/>
                  <a:gd name="T8" fmla="*/ 18 w 22"/>
                  <a:gd name="T9" fmla="*/ 4 h 22"/>
                </a:gdLst>
                <a:ahLst/>
                <a:cxnLst>
                  <a:cxn ang="0">
                    <a:pos x="T0" y="T1"/>
                  </a:cxn>
                  <a:cxn ang="0">
                    <a:pos x="T2" y="T3"/>
                  </a:cxn>
                  <a:cxn ang="0">
                    <a:pos x="T4" y="T5"/>
                  </a:cxn>
                  <a:cxn ang="0">
                    <a:pos x="T6" y="T7"/>
                  </a:cxn>
                  <a:cxn ang="0">
                    <a:pos x="T8" y="T9"/>
                  </a:cxn>
                </a:cxnLst>
                <a:rect l="0" t="0" r="r" b="b"/>
                <a:pathLst>
                  <a:path w="22" h="22">
                    <a:moveTo>
                      <a:pt x="18" y="4"/>
                    </a:moveTo>
                    <a:cubicBezTo>
                      <a:pt x="22" y="8"/>
                      <a:pt x="22" y="14"/>
                      <a:pt x="18" y="18"/>
                    </a:cubicBezTo>
                    <a:cubicBezTo>
                      <a:pt x="14" y="22"/>
                      <a:pt x="8" y="22"/>
                      <a:pt x="4" y="18"/>
                    </a:cubicBezTo>
                    <a:cubicBezTo>
                      <a:pt x="0" y="14"/>
                      <a:pt x="0" y="8"/>
                      <a:pt x="4" y="4"/>
                    </a:cubicBezTo>
                    <a:cubicBezTo>
                      <a:pt x="8" y="0"/>
                      <a:pt x="14"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63" name="Freeform 61"/>
              <p:cNvSpPr/>
              <p:nvPr>
                <p:custDataLst>
                  <p:tags r:id="rId139"/>
                </p:custDataLst>
              </p:nvPr>
            </p:nvSpPr>
            <p:spPr bwMode="auto">
              <a:xfrm>
                <a:off x="6650038" y="2913063"/>
                <a:ext cx="52388" cy="52388"/>
              </a:xfrm>
              <a:custGeom>
                <a:avLst/>
                <a:gdLst>
                  <a:gd name="T0" fmla="*/ 18 w 23"/>
                  <a:gd name="T1" fmla="*/ 4 h 23"/>
                  <a:gd name="T2" fmla="*/ 20 w 23"/>
                  <a:gd name="T3" fmla="*/ 18 h 23"/>
                  <a:gd name="T4" fmla="*/ 5 w 23"/>
                  <a:gd name="T5" fmla="*/ 20 h 23"/>
                  <a:gd name="T6" fmla="*/ 4 w 23"/>
                  <a:gd name="T7" fmla="*/ 5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20" y="18"/>
                    </a:cubicBezTo>
                    <a:cubicBezTo>
                      <a:pt x="16" y="22"/>
                      <a:pt x="10" y="23"/>
                      <a:pt x="5" y="20"/>
                    </a:cubicBezTo>
                    <a:cubicBezTo>
                      <a:pt x="1" y="16"/>
                      <a:pt x="0" y="10"/>
                      <a:pt x="4" y="5"/>
                    </a:cubicBezTo>
                    <a:cubicBezTo>
                      <a:pt x="7" y="1"/>
                      <a:pt x="13"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64" name="Freeform 62"/>
              <p:cNvSpPr/>
              <p:nvPr>
                <p:custDataLst>
                  <p:tags r:id="rId140"/>
                </p:custDataLst>
              </p:nvPr>
            </p:nvSpPr>
            <p:spPr bwMode="auto">
              <a:xfrm>
                <a:off x="7388225" y="2611438"/>
                <a:ext cx="50800" cy="47625"/>
              </a:xfrm>
              <a:custGeom>
                <a:avLst/>
                <a:gdLst>
                  <a:gd name="T0" fmla="*/ 1 w 22"/>
                  <a:gd name="T1" fmla="*/ 9 h 21"/>
                  <a:gd name="T2" fmla="*/ 10 w 22"/>
                  <a:gd name="T3" fmla="*/ 20 h 21"/>
                  <a:gd name="T4" fmla="*/ 21 w 22"/>
                  <a:gd name="T5" fmla="*/ 12 h 21"/>
                  <a:gd name="T6" fmla="*/ 13 w 22"/>
                  <a:gd name="T7" fmla="*/ 0 h 21"/>
                  <a:gd name="T8" fmla="*/ 1 w 22"/>
                  <a:gd name="T9" fmla="*/ 9 h 21"/>
                </a:gdLst>
                <a:ahLst/>
                <a:cxnLst>
                  <a:cxn ang="0">
                    <a:pos x="T0" y="T1"/>
                  </a:cxn>
                  <a:cxn ang="0">
                    <a:pos x="T2" y="T3"/>
                  </a:cxn>
                  <a:cxn ang="0">
                    <a:pos x="T4" y="T5"/>
                  </a:cxn>
                  <a:cxn ang="0">
                    <a:pos x="T6" y="T7"/>
                  </a:cxn>
                  <a:cxn ang="0">
                    <a:pos x="T8" y="T9"/>
                  </a:cxn>
                </a:cxnLst>
                <a:rect l="0" t="0" r="r" b="b"/>
                <a:pathLst>
                  <a:path w="22" h="21">
                    <a:moveTo>
                      <a:pt x="1" y="9"/>
                    </a:moveTo>
                    <a:cubicBezTo>
                      <a:pt x="0" y="15"/>
                      <a:pt x="4" y="20"/>
                      <a:pt x="10" y="20"/>
                    </a:cubicBezTo>
                    <a:cubicBezTo>
                      <a:pt x="16" y="21"/>
                      <a:pt x="21" y="17"/>
                      <a:pt x="21" y="12"/>
                    </a:cubicBezTo>
                    <a:cubicBezTo>
                      <a:pt x="22" y="6"/>
                      <a:pt x="18" y="1"/>
                      <a:pt x="13" y="0"/>
                    </a:cubicBezTo>
                    <a:cubicBezTo>
                      <a:pt x="7" y="0"/>
                      <a:pt x="2" y="4"/>
                      <a:pt x="1"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65" name="Freeform 63"/>
              <p:cNvSpPr/>
              <p:nvPr>
                <p:custDataLst>
                  <p:tags r:id="rId141"/>
                </p:custDataLst>
              </p:nvPr>
            </p:nvSpPr>
            <p:spPr bwMode="auto">
              <a:xfrm>
                <a:off x="7491413" y="2628900"/>
                <a:ext cx="50800" cy="52388"/>
              </a:xfrm>
              <a:custGeom>
                <a:avLst/>
                <a:gdLst>
                  <a:gd name="T0" fmla="*/ 2 w 23"/>
                  <a:gd name="T1" fmla="*/ 9 h 23"/>
                  <a:gd name="T2" fmla="*/ 9 w 23"/>
                  <a:gd name="T3" fmla="*/ 21 h 23"/>
                  <a:gd name="T4" fmla="*/ 21 w 23"/>
                  <a:gd name="T5" fmla="*/ 14 h 23"/>
                  <a:gd name="T6" fmla="*/ 14 w 23"/>
                  <a:gd name="T7" fmla="*/ 2 h 23"/>
                  <a:gd name="T8" fmla="*/ 2 w 23"/>
                  <a:gd name="T9" fmla="*/ 9 h 23"/>
                </a:gdLst>
                <a:ahLst/>
                <a:cxnLst>
                  <a:cxn ang="0">
                    <a:pos x="T0" y="T1"/>
                  </a:cxn>
                  <a:cxn ang="0">
                    <a:pos x="T2" y="T3"/>
                  </a:cxn>
                  <a:cxn ang="0">
                    <a:pos x="T4" y="T5"/>
                  </a:cxn>
                  <a:cxn ang="0">
                    <a:pos x="T6" y="T7"/>
                  </a:cxn>
                  <a:cxn ang="0">
                    <a:pos x="T8" y="T9"/>
                  </a:cxn>
                </a:cxnLst>
                <a:rect l="0" t="0" r="r" b="b"/>
                <a:pathLst>
                  <a:path w="23" h="23">
                    <a:moveTo>
                      <a:pt x="2" y="9"/>
                    </a:moveTo>
                    <a:cubicBezTo>
                      <a:pt x="0" y="14"/>
                      <a:pt x="4" y="20"/>
                      <a:pt x="9" y="21"/>
                    </a:cubicBezTo>
                    <a:cubicBezTo>
                      <a:pt x="14" y="23"/>
                      <a:pt x="20" y="19"/>
                      <a:pt x="21" y="14"/>
                    </a:cubicBezTo>
                    <a:cubicBezTo>
                      <a:pt x="23" y="9"/>
                      <a:pt x="20" y="3"/>
                      <a:pt x="14" y="2"/>
                    </a:cubicBezTo>
                    <a:cubicBezTo>
                      <a:pt x="9" y="0"/>
                      <a:pt x="3" y="3"/>
                      <a:pt x="2"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66" name="Freeform 64"/>
              <p:cNvSpPr/>
              <p:nvPr>
                <p:custDataLst>
                  <p:tags r:id="rId142"/>
                </p:custDataLst>
              </p:nvPr>
            </p:nvSpPr>
            <p:spPr bwMode="auto">
              <a:xfrm>
                <a:off x="7589838" y="2662238"/>
                <a:ext cx="52388" cy="52388"/>
              </a:xfrm>
              <a:custGeom>
                <a:avLst/>
                <a:gdLst>
                  <a:gd name="T0" fmla="*/ 2 w 23"/>
                  <a:gd name="T1" fmla="*/ 7 h 23"/>
                  <a:gd name="T2" fmla="*/ 8 w 23"/>
                  <a:gd name="T3" fmla="*/ 21 h 23"/>
                  <a:gd name="T4" fmla="*/ 21 w 23"/>
                  <a:gd name="T5" fmla="*/ 15 h 23"/>
                  <a:gd name="T6" fmla="*/ 15 w 23"/>
                  <a:gd name="T7" fmla="*/ 2 h 23"/>
                  <a:gd name="T8" fmla="*/ 2 w 23"/>
                  <a:gd name="T9" fmla="*/ 7 h 23"/>
                </a:gdLst>
                <a:ahLst/>
                <a:cxnLst>
                  <a:cxn ang="0">
                    <a:pos x="T0" y="T1"/>
                  </a:cxn>
                  <a:cxn ang="0">
                    <a:pos x="T2" y="T3"/>
                  </a:cxn>
                  <a:cxn ang="0">
                    <a:pos x="T4" y="T5"/>
                  </a:cxn>
                  <a:cxn ang="0">
                    <a:pos x="T6" y="T7"/>
                  </a:cxn>
                  <a:cxn ang="0">
                    <a:pos x="T8" y="T9"/>
                  </a:cxn>
                </a:cxnLst>
                <a:rect l="0" t="0" r="r" b="b"/>
                <a:pathLst>
                  <a:path w="23" h="23">
                    <a:moveTo>
                      <a:pt x="2" y="7"/>
                    </a:moveTo>
                    <a:cubicBezTo>
                      <a:pt x="0" y="13"/>
                      <a:pt x="2" y="19"/>
                      <a:pt x="8" y="21"/>
                    </a:cubicBezTo>
                    <a:cubicBezTo>
                      <a:pt x="13" y="23"/>
                      <a:pt x="19" y="20"/>
                      <a:pt x="21" y="15"/>
                    </a:cubicBezTo>
                    <a:cubicBezTo>
                      <a:pt x="23" y="10"/>
                      <a:pt x="20" y="4"/>
                      <a:pt x="15" y="2"/>
                    </a:cubicBezTo>
                    <a:cubicBezTo>
                      <a:pt x="10" y="0"/>
                      <a:pt x="4" y="2"/>
                      <a:pt x="2"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67" name="Freeform 65"/>
              <p:cNvSpPr/>
              <p:nvPr>
                <p:custDataLst>
                  <p:tags r:id="rId143"/>
                </p:custDataLst>
              </p:nvPr>
            </p:nvSpPr>
            <p:spPr bwMode="auto">
              <a:xfrm>
                <a:off x="7681913" y="2708275"/>
                <a:ext cx="55563" cy="52388"/>
              </a:xfrm>
              <a:custGeom>
                <a:avLst/>
                <a:gdLst>
                  <a:gd name="T0" fmla="*/ 3 w 24"/>
                  <a:gd name="T1" fmla="*/ 7 h 23"/>
                  <a:gd name="T2" fmla="*/ 7 w 24"/>
                  <a:gd name="T3" fmla="*/ 21 h 23"/>
                  <a:gd name="T4" fmla="*/ 21 w 24"/>
                  <a:gd name="T5" fmla="*/ 17 h 23"/>
                  <a:gd name="T6" fmla="*/ 17 w 24"/>
                  <a:gd name="T7" fmla="*/ 3 h 23"/>
                  <a:gd name="T8" fmla="*/ 3 w 24"/>
                  <a:gd name="T9" fmla="*/ 7 h 23"/>
                </a:gdLst>
                <a:ahLst/>
                <a:cxnLst>
                  <a:cxn ang="0">
                    <a:pos x="T0" y="T1"/>
                  </a:cxn>
                  <a:cxn ang="0">
                    <a:pos x="T2" y="T3"/>
                  </a:cxn>
                  <a:cxn ang="0">
                    <a:pos x="T4" y="T5"/>
                  </a:cxn>
                  <a:cxn ang="0">
                    <a:pos x="T6" y="T7"/>
                  </a:cxn>
                  <a:cxn ang="0">
                    <a:pos x="T8" y="T9"/>
                  </a:cxn>
                </a:cxnLst>
                <a:rect l="0" t="0" r="r" b="b"/>
                <a:pathLst>
                  <a:path w="24" h="23">
                    <a:moveTo>
                      <a:pt x="3" y="7"/>
                    </a:moveTo>
                    <a:cubicBezTo>
                      <a:pt x="0" y="12"/>
                      <a:pt x="2" y="18"/>
                      <a:pt x="7" y="21"/>
                    </a:cubicBezTo>
                    <a:cubicBezTo>
                      <a:pt x="12" y="23"/>
                      <a:pt x="18" y="22"/>
                      <a:pt x="21" y="17"/>
                    </a:cubicBezTo>
                    <a:cubicBezTo>
                      <a:pt x="24" y="12"/>
                      <a:pt x="22" y="6"/>
                      <a:pt x="17" y="3"/>
                    </a:cubicBezTo>
                    <a:cubicBezTo>
                      <a:pt x="12" y="0"/>
                      <a:pt x="6" y="2"/>
                      <a:pt x="3"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68" name="Freeform 66"/>
              <p:cNvSpPr/>
              <p:nvPr>
                <p:custDataLst>
                  <p:tags r:id="rId144"/>
                </p:custDataLst>
              </p:nvPr>
            </p:nvSpPr>
            <p:spPr bwMode="auto">
              <a:xfrm>
                <a:off x="7770813" y="2767013"/>
                <a:ext cx="52388" cy="52388"/>
              </a:xfrm>
              <a:custGeom>
                <a:avLst/>
                <a:gdLst>
                  <a:gd name="T0" fmla="*/ 3 w 23"/>
                  <a:gd name="T1" fmla="*/ 5 h 23"/>
                  <a:gd name="T2" fmla="*/ 5 w 23"/>
                  <a:gd name="T3" fmla="*/ 20 h 23"/>
                  <a:gd name="T4" fmla="*/ 19 w 23"/>
                  <a:gd name="T5" fmla="*/ 18 h 23"/>
                  <a:gd name="T6" fmla="*/ 18 w 23"/>
                  <a:gd name="T7" fmla="*/ 3 h 23"/>
                  <a:gd name="T8" fmla="*/ 3 w 23"/>
                  <a:gd name="T9" fmla="*/ 5 h 23"/>
                </a:gdLst>
                <a:ahLst/>
                <a:cxnLst>
                  <a:cxn ang="0">
                    <a:pos x="T0" y="T1"/>
                  </a:cxn>
                  <a:cxn ang="0">
                    <a:pos x="T2" y="T3"/>
                  </a:cxn>
                  <a:cxn ang="0">
                    <a:pos x="T4" y="T5"/>
                  </a:cxn>
                  <a:cxn ang="0">
                    <a:pos x="T6" y="T7"/>
                  </a:cxn>
                  <a:cxn ang="0">
                    <a:pos x="T8" y="T9"/>
                  </a:cxn>
                </a:cxnLst>
                <a:rect l="0" t="0" r="r" b="b"/>
                <a:pathLst>
                  <a:path w="23" h="23">
                    <a:moveTo>
                      <a:pt x="3" y="5"/>
                    </a:moveTo>
                    <a:cubicBezTo>
                      <a:pt x="0" y="10"/>
                      <a:pt x="1" y="16"/>
                      <a:pt x="5" y="20"/>
                    </a:cubicBezTo>
                    <a:cubicBezTo>
                      <a:pt x="10" y="23"/>
                      <a:pt x="16" y="22"/>
                      <a:pt x="19" y="18"/>
                    </a:cubicBezTo>
                    <a:cubicBezTo>
                      <a:pt x="23" y="13"/>
                      <a:pt x="22" y="7"/>
                      <a:pt x="18" y="3"/>
                    </a:cubicBezTo>
                    <a:cubicBezTo>
                      <a:pt x="13" y="0"/>
                      <a:pt x="7" y="1"/>
                      <a:pt x="3" y="5"/>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69" name="Freeform 67"/>
              <p:cNvSpPr/>
              <p:nvPr>
                <p:custDataLst>
                  <p:tags r:id="rId145"/>
                </p:custDataLst>
              </p:nvPr>
            </p:nvSpPr>
            <p:spPr bwMode="auto">
              <a:xfrm>
                <a:off x="7850188" y="2836863"/>
                <a:ext cx="49213" cy="49213"/>
              </a:xfrm>
              <a:custGeom>
                <a:avLst/>
                <a:gdLst>
                  <a:gd name="T0" fmla="*/ 4 w 22"/>
                  <a:gd name="T1" fmla="*/ 4 h 22"/>
                  <a:gd name="T2" fmla="*/ 4 w 22"/>
                  <a:gd name="T3" fmla="*/ 18 h 22"/>
                  <a:gd name="T4" fmla="*/ 18 w 22"/>
                  <a:gd name="T5" fmla="*/ 18 h 22"/>
                  <a:gd name="T6" fmla="*/ 18 w 22"/>
                  <a:gd name="T7" fmla="*/ 4 h 22"/>
                  <a:gd name="T8" fmla="*/ 4 w 22"/>
                  <a:gd name="T9" fmla="*/ 4 h 22"/>
                </a:gdLst>
                <a:ahLst/>
                <a:cxnLst>
                  <a:cxn ang="0">
                    <a:pos x="T0" y="T1"/>
                  </a:cxn>
                  <a:cxn ang="0">
                    <a:pos x="T2" y="T3"/>
                  </a:cxn>
                  <a:cxn ang="0">
                    <a:pos x="T4" y="T5"/>
                  </a:cxn>
                  <a:cxn ang="0">
                    <a:pos x="T6" y="T7"/>
                  </a:cxn>
                  <a:cxn ang="0">
                    <a:pos x="T8" y="T9"/>
                  </a:cxn>
                </a:cxnLst>
                <a:rect l="0" t="0" r="r" b="b"/>
                <a:pathLst>
                  <a:path w="22" h="22">
                    <a:moveTo>
                      <a:pt x="4" y="4"/>
                    </a:moveTo>
                    <a:cubicBezTo>
                      <a:pt x="0" y="8"/>
                      <a:pt x="0" y="14"/>
                      <a:pt x="4" y="18"/>
                    </a:cubicBezTo>
                    <a:cubicBezTo>
                      <a:pt x="8" y="22"/>
                      <a:pt x="14" y="22"/>
                      <a:pt x="18" y="18"/>
                    </a:cubicBezTo>
                    <a:cubicBezTo>
                      <a:pt x="22" y="14"/>
                      <a:pt x="22" y="8"/>
                      <a:pt x="18" y="4"/>
                    </a:cubicBezTo>
                    <a:cubicBezTo>
                      <a:pt x="14" y="0"/>
                      <a:pt x="8" y="0"/>
                      <a:pt x="4"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70" name="Freeform 68"/>
              <p:cNvSpPr/>
              <p:nvPr>
                <p:custDataLst>
                  <p:tags r:id="rId146"/>
                </p:custDataLst>
              </p:nvPr>
            </p:nvSpPr>
            <p:spPr bwMode="auto">
              <a:xfrm>
                <a:off x="7916863" y="2913063"/>
                <a:ext cx="52388" cy="52388"/>
              </a:xfrm>
              <a:custGeom>
                <a:avLst/>
                <a:gdLst>
                  <a:gd name="T0" fmla="*/ 5 w 23"/>
                  <a:gd name="T1" fmla="*/ 4 h 23"/>
                  <a:gd name="T2" fmla="*/ 3 w 23"/>
                  <a:gd name="T3" fmla="*/ 18 h 23"/>
                  <a:gd name="T4" fmla="*/ 18 w 23"/>
                  <a:gd name="T5" fmla="*/ 20 h 23"/>
                  <a:gd name="T6" fmla="*/ 20 w 23"/>
                  <a:gd name="T7" fmla="*/ 5 h 23"/>
                  <a:gd name="T8" fmla="*/ 5 w 23"/>
                  <a:gd name="T9" fmla="*/ 4 h 23"/>
                </a:gdLst>
                <a:ahLst/>
                <a:cxnLst>
                  <a:cxn ang="0">
                    <a:pos x="T0" y="T1"/>
                  </a:cxn>
                  <a:cxn ang="0">
                    <a:pos x="T2" y="T3"/>
                  </a:cxn>
                  <a:cxn ang="0">
                    <a:pos x="T4" y="T5"/>
                  </a:cxn>
                  <a:cxn ang="0">
                    <a:pos x="T6" y="T7"/>
                  </a:cxn>
                  <a:cxn ang="0">
                    <a:pos x="T8" y="T9"/>
                  </a:cxn>
                </a:cxnLst>
                <a:rect l="0" t="0" r="r" b="b"/>
                <a:pathLst>
                  <a:path w="23" h="23">
                    <a:moveTo>
                      <a:pt x="5" y="4"/>
                    </a:moveTo>
                    <a:cubicBezTo>
                      <a:pt x="1" y="7"/>
                      <a:pt x="0" y="13"/>
                      <a:pt x="3" y="18"/>
                    </a:cubicBezTo>
                    <a:cubicBezTo>
                      <a:pt x="7" y="22"/>
                      <a:pt x="13" y="23"/>
                      <a:pt x="18" y="20"/>
                    </a:cubicBezTo>
                    <a:cubicBezTo>
                      <a:pt x="22" y="16"/>
                      <a:pt x="23" y="10"/>
                      <a:pt x="20" y="5"/>
                    </a:cubicBezTo>
                    <a:cubicBezTo>
                      <a:pt x="16" y="1"/>
                      <a:pt x="10" y="0"/>
                      <a:pt x="5"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grpSp>
        <p:sp>
          <p:nvSpPr>
            <p:cNvPr id="23" name="Oval 8"/>
            <p:cNvSpPr>
              <a:spLocks noChangeArrowheads="1"/>
            </p:cNvSpPr>
            <p:nvPr>
              <p:custDataLst>
                <p:tags r:id="rId3"/>
              </p:custDataLst>
            </p:nvPr>
          </p:nvSpPr>
          <p:spPr bwMode="auto">
            <a:xfrm>
              <a:off x="7704021" y="3462483"/>
              <a:ext cx="1297034" cy="1294109"/>
            </a:xfrm>
            <a:prstGeom prst="ellipse">
              <a:avLst/>
            </a:prstGeom>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24" name="Oval 10"/>
            <p:cNvSpPr>
              <a:spLocks noChangeArrowheads="1"/>
            </p:cNvSpPr>
            <p:nvPr>
              <p:custDataLst>
                <p:tags r:id="rId4"/>
              </p:custDataLst>
            </p:nvPr>
          </p:nvSpPr>
          <p:spPr bwMode="auto">
            <a:xfrm>
              <a:off x="5469673" y="3462483"/>
              <a:ext cx="1294109" cy="1294109"/>
            </a:xfrm>
            <a:prstGeom prst="ellipse">
              <a:avLst/>
            </a:prstGeom>
            <a:solidFill>
              <a:schemeClr val="accent1"/>
            </a:solidFill>
            <a:ln>
              <a:solidFill>
                <a:schemeClr val="accent1"/>
              </a:solidFill>
            </a:ln>
          </p:spPr>
          <p:txBody>
            <a:bodyPr vert="horz" wrap="square" lIns="91440" tIns="45720" rIns="91440" bIns="45720" numCol="1" anchor="t" anchorCtr="0" compatLnSpc="1"/>
            <a:lstStyle/>
            <a:p>
              <a:pPr>
                <a:lnSpc>
                  <a:spcPct val="150000"/>
                </a:lnSpc>
              </a:pPr>
              <a:endParaRPr lang="en-US" sz="1400" dirty="0">
                <a:solidFill>
                  <a:schemeClr val="accent1"/>
                </a:solidFill>
                <a:latin typeface="+mn-ea"/>
                <a:cs typeface="+mn-ea"/>
                <a:sym typeface="+mn-lt"/>
              </a:endParaRPr>
            </a:p>
          </p:txBody>
        </p:sp>
        <p:sp>
          <p:nvSpPr>
            <p:cNvPr id="25" name="Oval 12"/>
            <p:cNvSpPr>
              <a:spLocks noChangeArrowheads="1"/>
            </p:cNvSpPr>
            <p:nvPr>
              <p:custDataLst>
                <p:tags r:id="rId5"/>
              </p:custDataLst>
            </p:nvPr>
          </p:nvSpPr>
          <p:spPr bwMode="auto">
            <a:xfrm>
              <a:off x="3230938" y="3462483"/>
              <a:ext cx="1297034" cy="1294109"/>
            </a:xfrm>
            <a:prstGeom prst="ellipse">
              <a:avLst/>
            </a:prstGeom>
            <a:solidFill>
              <a:schemeClr val="accent1"/>
            </a:solidFill>
            <a:ln>
              <a:noFill/>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26" name="Oval 14"/>
            <p:cNvSpPr>
              <a:spLocks noChangeArrowheads="1"/>
            </p:cNvSpPr>
            <p:nvPr>
              <p:custDataLst>
                <p:tags r:id="rId6"/>
              </p:custDataLst>
            </p:nvPr>
          </p:nvSpPr>
          <p:spPr bwMode="auto">
            <a:xfrm>
              <a:off x="995127" y="3462483"/>
              <a:ext cx="1295571" cy="1294109"/>
            </a:xfrm>
            <a:prstGeom prst="ellipse">
              <a:avLst/>
            </a:prstGeom>
            <a:solidFill>
              <a:schemeClr val="accent1"/>
            </a:solidFill>
            <a:ln>
              <a:solidFill>
                <a:schemeClr val="accent1"/>
              </a:solidFill>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grpSp>
          <p:nvGrpSpPr>
            <p:cNvPr id="27" name="Group 116"/>
            <p:cNvGrpSpPr/>
            <p:nvPr/>
          </p:nvGrpSpPr>
          <p:grpSpPr>
            <a:xfrm>
              <a:off x="1036070" y="2592433"/>
              <a:ext cx="1215147" cy="1092316"/>
              <a:chOff x="1793875" y="1779588"/>
              <a:chExt cx="1319213" cy="1185863"/>
            </a:xfrm>
            <a:solidFill>
              <a:schemeClr val="accent1"/>
            </a:solidFill>
          </p:grpSpPr>
          <p:sp>
            <p:nvSpPr>
              <p:cNvPr id="123" name="Oval 21"/>
              <p:cNvSpPr>
                <a:spLocks noChangeArrowheads="1"/>
              </p:cNvSpPr>
              <p:nvPr>
                <p:custDataLst>
                  <p:tags r:id="rId99"/>
                </p:custDataLst>
              </p:nvPr>
            </p:nvSpPr>
            <p:spPr bwMode="auto">
              <a:xfrm>
                <a:off x="2389188" y="1779588"/>
                <a:ext cx="130175" cy="13017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24" name="Oval 22"/>
              <p:cNvSpPr>
                <a:spLocks noChangeArrowheads="1"/>
              </p:cNvSpPr>
              <p:nvPr>
                <p:custDataLst>
                  <p:tags r:id="rId100"/>
                </p:custDataLst>
              </p:nvPr>
            </p:nvSpPr>
            <p:spPr bwMode="auto">
              <a:xfrm>
                <a:off x="2432050" y="2603500"/>
                <a:ext cx="44450" cy="4762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25" name="Oval 23"/>
              <p:cNvSpPr>
                <a:spLocks noChangeArrowheads="1"/>
              </p:cNvSpPr>
              <p:nvPr>
                <p:custDataLst>
                  <p:tags r:id="rId101"/>
                </p:custDataLst>
              </p:nvPr>
            </p:nvSpPr>
            <p:spPr bwMode="auto">
              <a:xfrm>
                <a:off x="2432050" y="2500313"/>
                <a:ext cx="44450" cy="4762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26" name="Oval 24"/>
              <p:cNvSpPr>
                <a:spLocks noChangeArrowheads="1"/>
              </p:cNvSpPr>
              <p:nvPr>
                <p:custDataLst>
                  <p:tags r:id="rId102"/>
                </p:custDataLst>
              </p:nvPr>
            </p:nvSpPr>
            <p:spPr bwMode="auto">
              <a:xfrm>
                <a:off x="2432050" y="2395538"/>
                <a:ext cx="44450" cy="4762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27" name="Oval 25"/>
              <p:cNvSpPr>
                <a:spLocks noChangeArrowheads="1"/>
              </p:cNvSpPr>
              <p:nvPr>
                <p:custDataLst>
                  <p:tags r:id="rId103"/>
                </p:custDataLst>
              </p:nvPr>
            </p:nvSpPr>
            <p:spPr bwMode="auto">
              <a:xfrm>
                <a:off x="2432050" y="2078038"/>
                <a:ext cx="44450" cy="44450"/>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28" name="Oval 26"/>
              <p:cNvSpPr>
                <a:spLocks noChangeArrowheads="1"/>
              </p:cNvSpPr>
              <p:nvPr>
                <p:custDataLst>
                  <p:tags r:id="rId104"/>
                </p:custDataLst>
              </p:nvPr>
            </p:nvSpPr>
            <p:spPr bwMode="auto">
              <a:xfrm>
                <a:off x="2432050" y="1973263"/>
                <a:ext cx="44450" cy="46038"/>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29" name="Oval 27"/>
              <p:cNvSpPr>
                <a:spLocks noChangeArrowheads="1"/>
              </p:cNvSpPr>
              <p:nvPr>
                <p:custDataLst>
                  <p:tags r:id="rId105"/>
                </p:custDataLst>
              </p:nvPr>
            </p:nvSpPr>
            <p:spPr bwMode="auto">
              <a:xfrm>
                <a:off x="2432050" y="2282825"/>
                <a:ext cx="44450" cy="46038"/>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30" name="Oval 28"/>
              <p:cNvSpPr>
                <a:spLocks noChangeArrowheads="1"/>
              </p:cNvSpPr>
              <p:nvPr>
                <p:custDataLst>
                  <p:tags r:id="rId106"/>
                </p:custDataLst>
              </p:nvPr>
            </p:nvSpPr>
            <p:spPr bwMode="auto">
              <a:xfrm>
                <a:off x="2432050" y="2179638"/>
                <a:ext cx="44450" cy="44450"/>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31" name="Freeform 29"/>
              <p:cNvSpPr/>
              <p:nvPr>
                <p:custDataLst>
                  <p:tags r:id="rId107"/>
                </p:custDataLst>
              </p:nvPr>
            </p:nvSpPr>
            <p:spPr bwMode="auto">
              <a:xfrm>
                <a:off x="2325688" y="2611438"/>
                <a:ext cx="47625" cy="47625"/>
              </a:xfrm>
              <a:custGeom>
                <a:avLst/>
                <a:gdLst>
                  <a:gd name="T0" fmla="*/ 21 w 21"/>
                  <a:gd name="T1" fmla="*/ 9 h 21"/>
                  <a:gd name="T2" fmla="*/ 12 w 21"/>
                  <a:gd name="T3" fmla="*/ 20 h 21"/>
                  <a:gd name="T4" fmla="*/ 1 w 21"/>
                  <a:gd name="T5" fmla="*/ 12 h 21"/>
                  <a:gd name="T6" fmla="*/ 9 w 21"/>
                  <a:gd name="T7" fmla="*/ 0 h 21"/>
                  <a:gd name="T8" fmla="*/ 21 w 21"/>
                  <a:gd name="T9" fmla="*/ 9 h 21"/>
                </a:gdLst>
                <a:ahLst/>
                <a:cxnLst>
                  <a:cxn ang="0">
                    <a:pos x="T0" y="T1"/>
                  </a:cxn>
                  <a:cxn ang="0">
                    <a:pos x="T2" y="T3"/>
                  </a:cxn>
                  <a:cxn ang="0">
                    <a:pos x="T4" y="T5"/>
                  </a:cxn>
                  <a:cxn ang="0">
                    <a:pos x="T6" y="T7"/>
                  </a:cxn>
                  <a:cxn ang="0">
                    <a:pos x="T8" y="T9"/>
                  </a:cxn>
                </a:cxnLst>
                <a:rect l="0" t="0" r="r" b="b"/>
                <a:pathLst>
                  <a:path w="21" h="21">
                    <a:moveTo>
                      <a:pt x="21" y="9"/>
                    </a:moveTo>
                    <a:cubicBezTo>
                      <a:pt x="21" y="15"/>
                      <a:pt x="18" y="20"/>
                      <a:pt x="12" y="20"/>
                    </a:cubicBezTo>
                    <a:cubicBezTo>
                      <a:pt x="6" y="21"/>
                      <a:pt x="1" y="17"/>
                      <a:pt x="1" y="12"/>
                    </a:cubicBezTo>
                    <a:cubicBezTo>
                      <a:pt x="0" y="6"/>
                      <a:pt x="4" y="1"/>
                      <a:pt x="9" y="0"/>
                    </a:cubicBezTo>
                    <a:cubicBezTo>
                      <a:pt x="15" y="0"/>
                      <a:pt x="20" y="4"/>
                      <a:pt x="21"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32" name="Freeform 30"/>
              <p:cNvSpPr/>
              <p:nvPr>
                <p:custDataLst>
                  <p:tags r:id="rId108"/>
                </p:custDataLst>
              </p:nvPr>
            </p:nvSpPr>
            <p:spPr bwMode="auto">
              <a:xfrm>
                <a:off x="2220913" y="2628900"/>
                <a:ext cx="52388" cy="52388"/>
              </a:xfrm>
              <a:custGeom>
                <a:avLst/>
                <a:gdLst>
                  <a:gd name="T0" fmla="*/ 21 w 23"/>
                  <a:gd name="T1" fmla="*/ 9 h 23"/>
                  <a:gd name="T2" fmla="*/ 14 w 23"/>
                  <a:gd name="T3" fmla="*/ 21 h 23"/>
                  <a:gd name="T4" fmla="*/ 1 w 23"/>
                  <a:gd name="T5" fmla="*/ 14 h 23"/>
                  <a:gd name="T6" fmla="*/ 9 w 23"/>
                  <a:gd name="T7" fmla="*/ 2 h 23"/>
                  <a:gd name="T8" fmla="*/ 21 w 23"/>
                  <a:gd name="T9" fmla="*/ 9 h 23"/>
                </a:gdLst>
                <a:ahLst/>
                <a:cxnLst>
                  <a:cxn ang="0">
                    <a:pos x="T0" y="T1"/>
                  </a:cxn>
                  <a:cxn ang="0">
                    <a:pos x="T2" y="T3"/>
                  </a:cxn>
                  <a:cxn ang="0">
                    <a:pos x="T4" y="T5"/>
                  </a:cxn>
                  <a:cxn ang="0">
                    <a:pos x="T6" y="T7"/>
                  </a:cxn>
                  <a:cxn ang="0">
                    <a:pos x="T8" y="T9"/>
                  </a:cxn>
                </a:cxnLst>
                <a:rect l="0" t="0" r="r" b="b"/>
                <a:pathLst>
                  <a:path w="23" h="23">
                    <a:moveTo>
                      <a:pt x="21" y="9"/>
                    </a:moveTo>
                    <a:cubicBezTo>
                      <a:pt x="23" y="14"/>
                      <a:pt x="19" y="20"/>
                      <a:pt x="14" y="21"/>
                    </a:cubicBezTo>
                    <a:cubicBezTo>
                      <a:pt x="8" y="23"/>
                      <a:pt x="3" y="19"/>
                      <a:pt x="1" y="14"/>
                    </a:cubicBezTo>
                    <a:cubicBezTo>
                      <a:pt x="0" y="9"/>
                      <a:pt x="3" y="3"/>
                      <a:pt x="9" y="2"/>
                    </a:cubicBezTo>
                    <a:cubicBezTo>
                      <a:pt x="14" y="0"/>
                      <a:pt x="20" y="3"/>
                      <a:pt x="21"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33" name="Freeform 31"/>
              <p:cNvSpPr/>
              <p:nvPr>
                <p:custDataLst>
                  <p:tags r:id="rId109"/>
                </p:custDataLst>
              </p:nvPr>
            </p:nvSpPr>
            <p:spPr bwMode="auto">
              <a:xfrm>
                <a:off x="2122488" y="2662238"/>
                <a:ext cx="50800" cy="52388"/>
              </a:xfrm>
              <a:custGeom>
                <a:avLst/>
                <a:gdLst>
                  <a:gd name="T0" fmla="*/ 21 w 23"/>
                  <a:gd name="T1" fmla="*/ 7 h 23"/>
                  <a:gd name="T2" fmla="*/ 15 w 23"/>
                  <a:gd name="T3" fmla="*/ 21 h 23"/>
                  <a:gd name="T4" fmla="*/ 2 w 23"/>
                  <a:gd name="T5" fmla="*/ 15 h 23"/>
                  <a:gd name="T6" fmla="*/ 8 w 23"/>
                  <a:gd name="T7" fmla="*/ 2 h 23"/>
                  <a:gd name="T8" fmla="*/ 21 w 23"/>
                  <a:gd name="T9" fmla="*/ 7 h 23"/>
                </a:gdLst>
                <a:ahLst/>
                <a:cxnLst>
                  <a:cxn ang="0">
                    <a:pos x="T0" y="T1"/>
                  </a:cxn>
                  <a:cxn ang="0">
                    <a:pos x="T2" y="T3"/>
                  </a:cxn>
                  <a:cxn ang="0">
                    <a:pos x="T4" y="T5"/>
                  </a:cxn>
                  <a:cxn ang="0">
                    <a:pos x="T6" y="T7"/>
                  </a:cxn>
                  <a:cxn ang="0">
                    <a:pos x="T8" y="T9"/>
                  </a:cxn>
                </a:cxnLst>
                <a:rect l="0" t="0" r="r" b="b"/>
                <a:pathLst>
                  <a:path w="23" h="23">
                    <a:moveTo>
                      <a:pt x="21" y="7"/>
                    </a:moveTo>
                    <a:cubicBezTo>
                      <a:pt x="23" y="13"/>
                      <a:pt x="21" y="19"/>
                      <a:pt x="15" y="21"/>
                    </a:cubicBezTo>
                    <a:cubicBezTo>
                      <a:pt x="10" y="23"/>
                      <a:pt x="4" y="20"/>
                      <a:pt x="2" y="15"/>
                    </a:cubicBezTo>
                    <a:cubicBezTo>
                      <a:pt x="0" y="10"/>
                      <a:pt x="2" y="4"/>
                      <a:pt x="8" y="2"/>
                    </a:cubicBezTo>
                    <a:cubicBezTo>
                      <a:pt x="13" y="0"/>
                      <a:pt x="19" y="2"/>
                      <a:pt x="21"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34" name="Freeform 32"/>
              <p:cNvSpPr/>
              <p:nvPr>
                <p:custDataLst>
                  <p:tags r:id="rId110"/>
                </p:custDataLst>
              </p:nvPr>
            </p:nvSpPr>
            <p:spPr bwMode="auto">
              <a:xfrm>
                <a:off x="2027238" y="2708275"/>
                <a:ext cx="53975" cy="52388"/>
              </a:xfrm>
              <a:custGeom>
                <a:avLst/>
                <a:gdLst>
                  <a:gd name="T0" fmla="*/ 21 w 24"/>
                  <a:gd name="T1" fmla="*/ 7 h 23"/>
                  <a:gd name="T2" fmla="*/ 17 w 24"/>
                  <a:gd name="T3" fmla="*/ 21 h 23"/>
                  <a:gd name="T4" fmla="*/ 3 w 24"/>
                  <a:gd name="T5" fmla="*/ 17 h 23"/>
                  <a:gd name="T6" fmla="*/ 7 w 24"/>
                  <a:gd name="T7" fmla="*/ 3 h 23"/>
                  <a:gd name="T8" fmla="*/ 21 w 24"/>
                  <a:gd name="T9" fmla="*/ 7 h 23"/>
                </a:gdLst>
                <a:ahLst/>
                <a:cxnLst>
                  <a:cxn ang="0">
                    <a:pos x="T0" y="T1"/>
                  </a:cxn>
                  <a:cxn ang="0">
                    <a:pos x="T2" y="T3"/>
                  </a:cxn>
                  <a:cxn ang="0">
                    <a:pos x="T4" y="T5"/>
                  </a:cxn>
                  <a:cxn ang="0">
                    <a:pos x="T6" y="T7"/>
                  </a:cxn>
                  <a:cxn ang="0">
                    <a:pos x="T8" y="T9"/>
                  </a:cxn>
                </a:cxnLst>
                <a:rect l="0" t="0" r="r" b="b"/>
                <a:pathLst>
                  <a:path w="24" h="23">
                    <a:moveTo>
                      <a:pt x="21" y="7"/>
                    </a:moveTo>
                    <a:cubicBezTo>
                      <a:pt x="24" y="12"/>
                      <a:pt x="22" y="18"/>
                      <a:pt x="17" y="21"/>
                    </a:cubicBezTo>
                    <a:cubicBezTo>
                      <a:pt x="12" y="23"/>
                      <a:pt x="6" y="22"/>
                      <a:pt x="3" y="17"/>
                    </a:cubicBezTo>
                    <a:cubicBezTo>
                      <a:pt x="0" y="12"/>
                      <a:pt x="2" y="6"/>
                      <a:pt x="7" y="3"/>
                    </a:cubicBezTo>
                    <a:cubicBezTo>
                      <a:pt x="12" y="0"/>
                      <a:pt x="18" y="2"/>
                      <a:pt x="21"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35" name="Freeform 33"/>
              <p:cNvSpPr/>
              <p:nvPr>
                <p:custDataLst>
                  <p:tags r:id="rId111"/>
                </p:custDataLst>
              </p:nvPr>
            </p:nvSpPr>
            <p:spPr bwMode="auto">
              <a:xfrm>
                <a:off x="1941513" y="2767013"/>
                <a:ext cx="52388" cy="52388"/>
              </a:xfrm>
              <a:custGeom>
                <a:avLst/>
                <a:gdLst>
                  <a:gd name="T0" fmla="*/ 20 w 23"/>
                  <a:gd name="T1" fmla="*/ 5 h 23"/>
                  <a:gd name="T2" fmla="*/ 18 w 23"/>
                  <a:gd name="T3" fmla="*/ 20 h 23"/>
                  <a:gd name="T4" fmla="*/ 3 w 23"/>
                  <a:gd name="T5" fmla="*/ 18 h 23"/>
                  <a:gd name="T6" fmla="*/ 5 w 23"/>
                  <a:gd name="T7" fmla="*/ 3 h 23"/>
                  <a:gd name="T8" fmla="*/ 20 w 23"/>
                  <a:gd name="T9" fmla="*/ 5 h 23"/>
                </a:gdLst>
                <a:ahLst/>
                <a:cxnLst>
                  <a:cxn ang="0">
                    <a:pos x="T0" y="T1"/>
                  </a:cxn>
                  <a:cxn ang="0">
                    <a:pos x="T2" y="T3"/>
                  </a:cxn>
                  <a:cxn ang="0">
                    <a:pos x="T4" y="T5"/>
                  </a:cxn>
                  <a:cxn ang="0">
                    <a:pos x="T6" y="T7"/>
                  </a:cxn>
                  <a:cxn ang="0">
                    <a:pos x="T8" y="T9"/>
                  </a:cxn>
                </a:cxnLst>
                <a:rect l="0" t="0" r="r" b="b"/>
                <a:pathLst>
                  <a:path w="23" h="23">
                    <a:moveTo>
                      <a:pt x="20" y="5"/>
                    </a:moveTo>
                    <a:cubicBezTo>
                      <a:pt x="23" y="10"/>
                      <a:pt x="22" y="16"/>
                      <a:pt x="18" y="20"/>
                    </a:cubicBezTo>
                    <a:cubicBezTo>
                      <a:pt x="13" y="23"/>
                      <a:pt x="7" y="22"/>
                      <a:pt x="3" y="18"/>
                    </a:cubicBezTo>
                    <a:cubicBezTo>
                      <a:pt x="0" y="13"/>
                      <a:pt x="1" y="7"/>
                      <a:pt x="5" y="3"/>
                    </a:cubicBezTo>
                    <a:cubicBezTo>
                      <a:pt x="10" y="0"/>
                      <a:pt x="16" y="1"/>
                      <a:pt x="20" y="5"/>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36" name="Freeform 34"/>
              <p:cNvSpPr/>
              <p:nvPr>
                <p:custDataLst>
                  <p:tags r:id="rId112"/>
                </p:custDataLst>
              </p:nvPr>
            </p:nvSpPr>
            <p:spPr bwMode="auto">
              <a:xfrm>
                <a:off x="1865313" y="2836863"/>
                <a:ext cx="49213" cy="49213"/>
              </a:xfrm>
              <a:custGeom>
                <a:avLst/>
                <a:gdLst>
                  <a:gd name="T0" fmla="*/ 18 w 22"/>
                  <a:gd name="T1" fmla="*/ 4 h 22"/>
                  <a:gd name="T2" fmla="*/ 18 w 22"/>
                  <a:gd name="T3" fmla="*/ 18 h 22"/>
                  <a:gd name="T4" fmla="*/ 4 w 22"/>
                  <a:gd name="T5" fmla="*/ 18 h 22"/>
                  <a:gd name="T6" fmla="*/ 4 w 22"/>
                  <a:gd name="T7" fmla="*/ 4 h 22"/>
                  <a:gd name="T8" fmla="*/ 18 w 22"/>
                  <a:gd name="T9" fmla="*/ 4 h 22"/>
                </a:gdLst>
                <a:ahLst/>
                <a:cxnLst>
                  <a:cxn ang="0">
                    <a:pos x="T0" y="T1"/>
                  </a:cxn>
                  <a:cxn ang="0">
                    <a:pos x="T2" y="T3"/>
                  </a:cxn>
                  <a:cxn ang="0">
                    <a:pos x="T4" y="T5"/>
                  </a:cxn>
                  <a:cxn ang="0">
                    <a:pos x="T6" y="T7"/>
                  </a:cxn>
                  <a:cxn ang="0">
                    <a:pos x="T8" y="T9"/>
                  </a:cxn>
                </a:cxnLst>
                <a:rect l="0" t="0" r="r" b="b"/>
                <a:pathLst>
                  <a:path w="22" h="22">
                    <a:moveTo>
                      <a:pt x="18" y="4"/>
                    </a:moveTo>
                    <a:cubicBezTo>
                      <a:pt x="22" y="8"/>
                      <a:pt x="22" y="14"/>
                      <a:pt x="18" y="18"/>
                    </a:cubicBezTo>
                    <a:cubicBezTo>
                      <a:pt x="14" y="22"/>
                      <a:pt x="8" y="22"/>
                      <a:pt x="4" y="18"/>
                    </a:cubicBezTo>
                    <a:cubicBezTo>
                      <a:pt x="0" y="14"/>
                      <a:pt x="0" y="8"/>
                      <a:pt x="4" y="4"/>
                    </a:cubicBezTo>
                    <a:cubicBezTo>
                      <a:pt x="8" y="0"/>
                      <a:pt x="14"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37" name="Freeform 35"/>
              <p:cNvSpPr/>
              <p:nvPr>
                <p:custDataLst>
                  <p:tags r:id="rId113"/>
                </p:custDataLst>
              </p:nvPr>
            </p:nvSpPr>
            <p:spPr bwMode="auto">
              <a:xfrm>
                <a:off x="1793875" y="2913063"/>
                <a:ext cx="52388" cy="52388"/>
              </a:xfrm>
              <a:custGeom>
                <a:avLst/>
                <a:gdLst>
                  <a:gd name="T0" fmla="*/ 18 w 23"/>
                  <a:gd name="T1" fmla="*/ 4 h 23"/>
                  <a:gd name="T2" fmla="*/ 19 w 23"/>
                  <a:gd name="T3" fmla="*/ 18 h 23"/>
                  <a:gd name="T4" fmla="*/ 5 w 23"/>
                  <a:gd name="T5" fmla="*/ 20 h 23"/>
                  <a:gd name="T6" fmla="*/ 3 w 23"/>
                  <a:gd name="T7" fmla="*/ 5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19" y="18"/>
                    </a:cubicBezTo>
                    <a:cubicBezTo>
                      <a:pt x="16" y="22"/>
                      <a:pt x="10" y="23"/>
                      <a:pt x="5" y="20"/>
                    </a:cubicBezTo>
                    <a:cubicBezTo>
                      <a:pt x="1" y="16"/>
                      <a:pt x="0" y="10"/>
                      <a:pt x="3" y="5"/>
                    </a:cubicBezTo>
                    <a:cubicBezTo>
                      <a:pt x="7" y="1"/>
                      <a:pt x="13"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38" name="Freeform 36"/>
              <p:cNvSpPr/>
              <p:nvPr>
                <p:custDataLst>
                  <p:tags r:id="rId114"/>
                </p:custDataLst>
              </p:nvPr>
            </p:nvSpPr>
            <p:spPr bwMode="auto">
              <a:xfrm>
                <a:off x="1865313" y="2836863"/>
                <a:ext cx="49213" cy="49213"/>
              </a:xfrm>
              <a:custGeom>
                <a:avLst/>
                <a:gdLst>
                  <a:gd name="T0" fmla="*/ 18 w 22"/>
                  <a:gd name="T1" fmla="*/ 4 h 22"/>
                  <a:gd name="T2" fmla="*/ 18 w 22"/>
                  <a:gd name="T3" fmla="*/ 18 h 22"/>
                  <a:gd name="T4" fmla="*/ 4 w 22"/>
                  <a:gd name="T5" fmla="*/ 18 h 22"/>
                  <a:gd name="T6" fmla="*/ 4 w 22"/>
                  <a:gd name="T7" fmla="*/ 4 h 22"/>
                  <a:gd name="T8" fmla="*/ 18 w 22"/>
                  <a:gd name="T9" fmla="*/ 4 h 22"/>
                </a:gdLst>
                <a:ahLst/>
                <a:cxnLst>
                  <a:cxn ang="0">
                    <a:pos x="T0" y="T1"/>
                  </a:cxn>
                  <a:cxn ang="0">
                    <a:pos x="T2" y="T3"/>
                  </a:cxn>
                  <a:cxn ang="0">
                    <a:pos x="T4" y="T5"/>
                  </a:cxn>
                  <a:cxn ang="0">
                    <a:pos x="T6" y="T7"/>
                  </a:cxn>
                  <a:cxn ang="0">
                    <a:pos x="T8" y="T9"/>
                  </a:cxn>
                </a:cxnLst>
                <a:rect l="0" t="0" r="r" b="b"/>
                <a:pathLst>
                  <a:path w="22" h="22">
                    <a:moveTo>
                      <a:pt x="18" y="4"/>
                    </a:moveTo>
                    <a:cubicBezTo>
                      <a:pt x="22" y="8"/>
                      <a:pt x="22" y="14"/>
                      <a:pt x="18" y="18"/>
                    </a:cubicBezTo>
                    <a:cubicBezTo>
                      <a:pt x="14" y="22"/>
                      <a:pt x="8" y="22"/>
                      <a:pt x="4" y="18"/>
                    </a:cubicBezTo>
                    <a:cubicBezTo>
                      <a:pt x="0" y="14"/>
                      <a:pt x="0" y="8"/>
                      <a:pt x="4" y="4"/>
                    </a:cubicBezTo>
                    <a:cubicBezTo>
                      <a:pt x="8" y="0"/>
                      <a:pt x="14"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39" name="Freeform 37"/>
              <p:cNvSpPr/>
              <p:nvPr>
                <p:custDataLst>
                  <p:tags r:id="rId115"/>
                </p:custDataLst>
              </p:nvPr>
            </p:nvSpPr>
            <p:spPr bwMode="auto">
              <a:xfrm>
                <a:off x="1793875" y="2913063"/>
                <a:ext cx="52388" cy="52388"/>
              </a:xfrm>
              <a:custGeom>
                <a:avLst/>
                <a:gdLst>
                  <a:gd name="T0" fmla="*/ 18 w 23"/>
                  <a:gd name="T1" fmla="*/ 4 h 23"/>
                  <a:gd name="T2" fmla="*/ 19 w 23"/>
                  <a:gd name="T3" fmla="*/ 18 h 23"/>
                  <a:gd name="T4" fmla="*/ 5 w 23"/>
                  <a:gd name="T5" fmla="*/ 20 h 23"/>
                  <a:gd name="T6" fmla="*/ 3 w 23"/>
                  <a:gd name="T7" fmla="*/ 5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19" y="18"/>
                    </a:cubicBezTo>
                    <a:cubicBezTo>
                      <a:pt x="16" y="22"/>
                      <a:pt x="10" y="23"/>
                      <a:pt x="5" y="20"/>
                    </a:cubicBezTo>
                    <a:cubicBezTo>
                      <a:pt x="1" y="16"/>
                      <a:pt x="0" y="10"/>
                      <a:pt x="3" y="5"/>
                    </a:cubicBezTo>
                    <a:cubicBezTo>
                      <a:pt x="7" y="1"/>
                      <a:pt x="13"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40" name="Freeform 38"/>
              <p:cNvSpPr/>
              <p:nvPr>
                <p:custDataLst>
                  <p:tags r:id="rId116"/>
                </p:custDataLst>
              </p:nvPr>
            </p:nvSpPr>
            <p:spPr bwMode="auto">
              <a:xfrm>
                <a:off x="2533650" y="2611438"/>
                <a:ext cx="49213" cy="47625"/>
              </a:xfrm>
              <a:custGeom>
                <a:avLst/>
                <a:gdLst>
                  <a:gd name="T0" fmla="*/ 1 w 22"/>
                  <a:gd name="T1" fmla="*/ 9 h 21"/>
                  <a:gd name="T2" fmla="*/ 10 w 22"/>
                  <a:gd name="T3" fmla="*/ 20 h 21"/>
                  <a:gd name="T4" fmla="*/ 21 w 22"/>
                  <a:gd name="T5" fmla="*/ 12 h 21"/>
                  <a:gd name="T6" fmla="*/ 12 w 22"/>
                  <a:gd name="T7" fmla="*/ 0 h 21"/>
                  <a:gd name="T8" fmla="*/ 1 w 22"/>
                  <a:gd name="T9" fmla="*/ 9 h 21"/>
                </a:gdLst>
                <a:ahLst/>
                <a:cxnLst>
                  <a:cxn ang="0">
                    <a:pos x="T0" y="T1"/>
                  </a:cxn>
                  <a:cxn ang="0">
                    <a:pos x="T2" y="T3"/>
                  </a:cxn>
                  <a:cxn ang="0">
                    <a:pos x="T4" y="T5"/>
                  </a:cxn>
                  <a:cxn ang="0">
                    <a:pos x="T6" y="T7"/>
                  </a:cxn>
                  <a:cxn ang="0">
                    <a:pos x="T8" y="T9"/>
                  </a:cxn>
                </a:cxnLst>
                <a:rect l="0" t="0" r="r" b="b"/>
                <a:pathLst>
                  <a:path w="22" h="21">
                    <a:moveTo>
                      <a:pt x="1" y="9"/>
                    </a:moveTo>
                    <a:cubicBezTo>
                      <a:pt x="0" y="15"/>
                      <a:pt x="4" y="20"/>
                      <a:pt x="10" y="20"/>
                    </a:cubicBezTo>
                    <a:cubicBezTo>
                      <a:pt x="15" y="21"/>
                      <a:pt x="20" y="17"/>
                      <a:pt x="21" y="12"/>
                    </a:cubicBezTo>
                    <a:cubicBezTo>
                      <a:pt x="22" y="6"/>
                      <a:pt x="18" y="1"/>
                      <a:pt x="12" y="0"/>
                    </a:cubicBezTo>
                    <a:cubicBezTo>
                      <a:pt x="7" y="0"/>
                      <a:pt x="2" y="4"/>
                      <a:pt x="1"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41" name="Freeform 39"/>
              <p:cNvSpPr/>
              <p:nvPr>
                <p:custDataLst>
                  <p:tags r:id="rId117"/>
                </p:custDataLst>
              </p:nvPr>
            </p:nvSpPr>
            <p:spPr bwMode="auto">
              <a:xfrm>
                <a:off x="2635250" y="2628900"/>
                <a:ext cx="50800" cy="52388"/>
              </a:xfrm>
              <a:custGeom>
                <a:avLst/>
                <a:gdLst>
                  <a:gd name="T0" fmla="*/ 1 w 23"/>
                  <a:gd name="T1" fmla="*/ 9 h 23"/>
                  <a:gd name="T2" fmla="*/ 9 w 23"/>
                  <a:gd name="T3" fmla="*/ 21 h 23"/>
                  <a:gd name="T4" fmla="*/ 21 w 23"/>
                  <a:gd name="T5" fmla="*/ 14 h 23"/>
                  <a:gd name="T6" fmla="*/ 14 w 23"/>
                  <a:gd name="T7" fmla="*/ 2 h 23"/>
                  <a:gd name="T8" fmla="*/ 1 w 23"/>
                  <a:gd name="T9" fmla="*/ 9 h 23"/>
                </a:gdLst>
                <a:ahLst/>
                <a:cxnLst>
                  <a:cxn ang="0">
                    <a:pos x="T0" y="T1"/>
                  </a:cxn>
                  <a:cxn ang="0">
                    <a:pos x="T2" y="T3"/>
                  </a:cxn>
                  <a:cxn ang="0">
                    <a:pos x="T4" y="T5"/>
                  </a:cxn>
                  <a:cxn ang="0">
                    <a:pos x="T6" y="T7"/>
                  </a:cxn>
                  <a:cxn ang="0">
                    <a:pos x="T8" y="T9"/>
                  </a:cxn>
                </a:cxnLst>
                <a:rect l="0" t="0" r="r" b="b"/>
                <a:pathLst>
                  <a:path w="23" h="23">
                    <a:moveTo>
                      <a:pt x="1" y="9"/>
                    </a:moveTo>
                    <a:cubicBezTo>
                      <a:pt x="0" y="14"/>
                      <a:pt x="3" y="20"/>
                      <a:pt x="9" y="21"/>
                    </a:cubicBezTo>
                    <a:cubicBezTo>
                      <a:pt x="14" y="23"/>
                      <a:pt x="20" y="19"/>
                      <a:pt x="21" y="14"/>
                    </a:cubicBezTo>
                    <a:cubicBezTo>
                      <a:pt x="23" y="9"/>
                      <a:pt x="19" y="3"/>
                      <a:pt x="14" y="2"/>
                    </a:cubicBezTo>
                    <a:cubicBezTo>
                      <a:pt x="8" y="0"/>
                      <a:pt x="3" y="3"/>
                      <a:pt x="1"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42" name="Freeform 40"/>
              <p:cNvSpPr/>
              <p:nvPr>
                <p:custDataLst>
                  <p:tags r:id="rId118"/>
                </p:custDataLst>
              </p:nvPr>
            </p:nvSpPr>
            <p:spPr bwMode="auto">
              <a:xfrm>
                <a:off x="2732088" y="2662238"/>
                <a:ext cx="53975" cy="52388"/>
              </a:xfrm>
              <a:custGeom>
                <a:avLst/>
                <a:gdLst>
                  <a:gd name="T0" fmla="*/ 3 w 24"/>
                  <a:gd name="T1" fmla="*/ 7 h 23"/>
                  <a:gd name="T2" fmla="*/ 8 w 24"/>
                  <a:gd name="T3" fmla="*/ 21 h 23"/>
                  <a:gd name="T4" fmla="*/ 21 w 24"/>
                  <a:gd name="T5" fmla="*/ 15 h 23"/>
                  <a:gd name="T6" fmla="*/ 16 w 24"/>
                  <a:gd name="T7" fmla="*/ 2 h 23"/>
                  <a:gd name="T8" fmla="*/ 3 w 24"/>
                  <a:gd name="T9" fmla="*/ 7 h 23"/>
                </a:gdLst>
                <a:ahLst/>
                <a:cxnLst>
                  <a:cxn ang="0">
                    <a:pos x="T0" y="T1"/>
                  </a:cxn>
                  <a:cxn ang="0">
                    <a:pos x="T2" y="T3"/>
                  </a:cxn>
                  <a:cxn ang="0">
                    <a:pos x="T4" y="T5"/>
                  </a:cxn>
                  <a:cxn ang="0">
                    <a:pos x="T6" y="T7"/>
                  </a:cxn>
                  <a:cxn ang="0">
                    <a:pos x="T8" y="T9"/>
                  </a:cxn>
                </a:cxnLst>
                <a:rect l="0" t="0" r="r" b="b"/>
                <a:pathLst>
                  <a:path w="24" h="23">
                    <a:moveTo>
                      <a:pt x="3" y="7"/>
                    </a:moveTo>
                    <a:cubicBezTo>
                      <a:pt x="0" y="13"/>
                      <a:pt x="3" y="19"/>
                      <a:pt x="8" y="21"/>
                    </a:cubicBezTo>
                    <a:cubicBezTo>
                      <a:pt x="13" y="23"/>
                      <a:pt x="19" y="20"/>
                      <a:pt x="21" y="15"/>
                    </a:cubicBezTo>
                    <a:cubicBezTo>
                      <a:pt x="24" y="10"/>
                      <a:pt x="21" y="4"/>
                      <a:pt x="16" y="2"/>
                    </a:cubicBezTo>
                    <a:cubicBezTo>
                      <a:pt x="11" y="0"/>
                      <a:pt x="5" y="2"/>
                      <a:pt x="3"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43" name="Freeform 41"/>
              <p:cNvSpPr/>
              <p:nvPr>
                <p:custDataLst>
                  <p:tags r:id="rId119"/>
                </p:custDataLst>
              </p:nvPr>
            </p:nvSpPr>
            <p:spPr bwMode="auto">
              <a:xfrm>
                <a:off x="2827338" y="2708275"/>
                <a:ext cx="50800" cy="52388"/>
              </a:xfrm>
              <a:custGeom>
                <a:avLst/>
                <a:gdLst>
                  <a:gd name="T0" fmla="*/ 3 w 23"/>
                  <a:gd name="T1" fmla="*/ 7 h 23"/>
                  <a:gd name="T2" fmla="*/ 6 w 23"/>
                  <a:gd name="T3" fmla="*/ 21 h 23"/>
                  <a:gd name="T4" fmla="*/ 20 w 23"/>
                  <a:gd name="T5" fmla="*/ 17 h 23"/>
                  <a:gd name="T6" fmla="*/ 17 w 23"/>
                  <a:gd name="T7" fmla="*/ 3 h 23"/>
                  <a:gd name="T8" fmla="*/ 3 w 23"/>
                  <a:gd name="T9" fmla="*/ 7 h 23"/>
                </a:gdLst>
                <a:ahLst/>
                <a:cxnLst>
                  <a:cxn ang="0">
                    <a:pos x="T0" y="T1"/>
                  </a:cxn>
                  <a:cxn ang="0">
                    <a:pos x="T2" y="T3"/>
                  </a:cxn>
                  <a:cxn ang="0">
                    <a:pos x="T4" y="T5"/>
                  </a:cxn>
                  <a:cxn ang="0">
                    <a:pos x="T6" y="T7"/>
                  </a:cxn>
                  <a:cxn ang="0">
                    <a:pos x="T8" y="T9"/>
                  </a:cxn>
                </a:cxnLst>
                <a:rect l="0" t="0" r="r" b="b"/>
                <a:pathLst>
                  <a:path w="23" h="23">
                    <a:moveTo>
                      <a:pt x="3" y="7"/>
                    </a:moveTo>
                    <a:cubicBezTo>
                      <a:pt x="0" y="12"/>
                      <a:pt x="2" y="18"/>
                      <a:pt x="6" y="21"/>
                    </a:cubicBezTo>
                    <a:cubicBezTo>
                      <a:pt x="11" y="23"/>
                      <a:pt x="17" y="22"/>
                      <a:pt x="20" y="17"/>
                    </a:cubicBezTo>
                    <a:cubicBezTo>
                      <a:pt x="23" y="12"/>
                      <a:pt x="21" y="6"/>
                      <a:pt x="17" y="3"/>
                    </a:cubicBezTo>
                    <a:cubicBezTo>
                      <a:pt x="12" y="0"/>
                      <a:pt x="5" y="2"/>
                      <a:pt x="3"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44" name="Freeform 42"/>
              <p:cNvSpPr/>
              <p:nvPr>
                <p:custDataLst>
                  <p:tags r:id="rId120"/>
                </p:custDataLst>
              </p:nvPr>
            </p:nvSpPr>
            <p:spPr bwMode="auto">
              <a:xfrm>
                <a:off x="2913063" y="2767013"/>
                <a:ext cx="50800" cy="52388"/>
              </a:xfrm>
              <a:custGeom>
                <a:avLst/>
                <a:gdLst>
                  <a:gd name="T0" fmla="*/ 4 w 23"/>
                  <a:gd name="T1" fmla="*/ 5 h 23"/>
                  <a:gd name="T2" fmla="*/ 6 w 23"/>
                  <a:gd name="T3" fmla="*/ 20 h 23"/>
                  <a:gd name="T4" fmla="*/ 20 w 23"/>
                  <a:gd name="T5" fmla="*/ 18 h 23"/>
                  <a:gd name="T6" fmla="*/ 18 w 23"/>
                  <a:gd name="T7" fmla="*/ 3 h 23"/>
                  <a:gd name="T8" fmla="*/ 4 w 23"/>
                  <a:gd name="T9" fmla="*/ 5 h 23"/>
                </a:gdLst>
                <a:ahLst/>
                <a:cxnLst>
                  <a:cxn ang="0">
                    <a:pos x="T0" y="T1"/>
                  </a:cxn>
                  <a:cxn ang="0">
                    <a:pos x="T2" y="T3"/>
                  </a:cxn>
                  <a:cxn ang="0">
                    <a:pos x="T4" y="T5"/>
                  </a:cxn>
                  <a:cxn ang="0">
                    <a:pos x="T6" y="T7"/>
                  </a:cxn>
                  <a:cxn ang="0">
                    <a:pos x="T8" y="T9"/>
                  </a:cxn>
                </a:cxnLst>
                <a:rect l="0" t="0" r="r" b="b"/>
                <a:pathLst>
                  <a:path w="23" h="23">
                    <a:moveTo>
                      <a:pt x="4" y="5"/>
                    </a:moveTo>
                    <a:cubicBezTo>
                      <a:pt x="0" y="10"/>
                      <a:pt x="1" y="16"/>
                      <a:pt x="6" y="20"/>
                    </a:cubicBezTo>
                    <a:cubicBezTo>
                      <a:pt x="10" y="23"/>
                      <a:pt x="17" y="22"/>
                      <a:pt x="20" y="18"/>
                    </a:cubicBezTo>
                    <a:cubicBezTo>
                      <a:pt x="23" y="13"/>
                      <a:pt x="23" y="7"/>
                      <a:pt x="18" y="3"/>
                    </a:cubicBezTo>
                    <a:cubicBezTo>
                      <a:pt x="14" y="0"/>
                      <a:pt x="7" y="1"/>
                      <a:pt x="4" y="5"/>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45" name="Freeform 43"/>
              <p:cNvSpPr/>
              <p:nvPr>
                <p:custDataLst>
                  <p:tags r:id="rId121"/>
                </p:custDataLst>
              </p:nvPr>
            </p:nvSpPr>
            <p:spPr bwMode="auto">
              <a:xfrm>
                <a:off x="2994025" y="2836863"/>
                <a:ext cx="49213" cy="49213"/>
              </a:xfrm>
              <a:custGeom>
                <a:avLst/>
                <a:gdLst>
                  <a:gd name="T0" fmla="*/ 4 w 22"/>
                  <a:gd name="T1" fmla="*/ 4 h 22"/>
                  <a:gd name="T2" fmla="*/ 4 w 22"/>
                  <a:gd name="T3" fmla="*/ 18 h 22"/>
                  <a:gd name="T4" fmla="*/ 18 w 22"/>
                  <a:gd name="T5" fmla="*/ 18 h 22"/>
                  <a:gd name="T6" fmla="*/ 18 w 22"/>
                  <a:gd name="T7" fmla="*/ 4 h 22"/>
                  <a:gd name="T8" fmla="*/ 4 w 22"/>
                  <a:gd name="T9" fmla="*/ 4 h 22"/>
                </a:gdLst>
                <a:ahLst/>
                <a:cxnLst>
                  <a:cxn ang="0">
                    <a:pos x="T0" y="T1"/>
                  </a:cxn>
                  <a:cxn ang="0">
                    <a:pos x="T2" y="T3"/>
                  </a:cxn>
                  <a:cxn ang="0">
                    <a:pos x="T4" y="T5"/>
                  </a:cxn>
                  <a:cxn ang="0">
                    <a:pos x="T6" y="T7"/>
                  </a:cxn>
                  <a:cxn ang="0">
                    <a:pos x="T8" y="T9"/>
                  </a:cxn>
                </a:cxnLst>
                <a:rect l="0" t="0" r="r" b="b"/>
                <a:pathLst>
                  <a:path w="22" h="22">
                    <a:moveTo>
                      <a:pt x="4" y="4"/>
                    </a:moveTo>
                    <a:cubicBezTo>
                      <a:pt x="0" y="8"/>
                      <a:pt x="0" y="14"/>
                      <a:pt x="4" y="18"/>
                    </a:cubicBezTo>
                    <a:cubicBezTo>
                      <a:pt x="7" y="22"/>
                      <a:pt x="14" y="22"/>
                      <a:pt x="18" y="18"/>
                    </a:cubicBezTo>
                    <a:cubicBezTo>
                      <a:pt x="22" y="14"/>
                      <a:pt x="22" y="8"/>
                      <a:pt x="18" y="4"/>
                    </a:cubicBezTo>
                    <a:cubicBezTo>
                      <a:pt x="14" y="0"/>
                      <a:pt x="7" y="0"/>
                      <a:pt x="4"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46" name="Freeform 44"/>
              <p:cNvSpPr/>
              <p:nvPr>
                <p:custDataLst>
                  <p:tags r:id="rId122"/>
                </p:custDataLst>
              </p:nvPr>
            </p:nvSpPr>
            <p:spPr bwMode="auto">
              <a:xfrm>
                <a:off x="3062288" y="2913063"/>
                <a:ext cx="50800" cy="52388"/>
              </a:xfrm>
              <a:custGeom>
                <a:avLst/>
                <a:gdLst>
                  <a:gd name="T0" fmla="*/ 5 w 23"/>
                  <a:gd name="T1" fmla="*/ 4 h 23"/>
                  <a:gd name="T2" fmla="*/ 3 w 23"/>
                  <a:gd name="T3" fmla="*/ 18 h 23"/>
                  <a:gd name="T4" fmla="*/ 17 w 23"/>
                  <a:gd name="T5" fmla="*/ 20 h 23"/>
                  <a:gd name="T6" fmla="*/ 19 w 23"/>
                  <a:gd name="T7" fmla="*/ 5 h 23"/>
                  <a:gd name="T8" fmla="*/ 5 w 23"/>
                  <a:gd name="T9" fmla="*/ 4 h 23"/>
                </a:gdLst>
                <a:ahLst/>
                <a:cxnLst>
                  <a:cxn ang="0">
                    <a:pos x="T0" y="T1"/>
                  </a:cxn>
                  <a:cxn ang="0">
                    <a:pos x="T2" y="T3"/>
                  </a:cxn>
                  <a:cxn ang="0">
                    <a:pos x="T4" y="T5"/>
                  </a:cxn>
                  <a:cxn ang="0">
                    <a:pos x="T6" y="T7"/>
                  </a:cxn>
                  <a:cxn ang="0">
                    <a:pos x="T8" y="T9"/>
                  </a:cxn>
                </a:cxnLst>
                <a:rect l="0" t="0" r="r" b="b"/>
                <a:pathLst>
                  <a:path w="23" h="23">
                    <a:moveTo>
                      <a:pt x="5" y="4"/>
                    </a:moveTo>
                    <a:cubicBezTo>
                      <a:pt x="1" y="7"/>
                      <a:pt x="0" y="13"/>
                      <a:pt x="3" y="18"/>
                    </a:cubicBezTo>
                    <a:cubicBezTo>
                      <a:pt x="7" y="22"/>
                      <a:pt x="13" y="23"/>
                      <a:pt x="17" y="20"/>
                    </a:cubicBezTo>
                    <a:cubicBezTo>
                      <a:pt x="22" y="16"/>
                      <a:pt x="23" y="10"/>
                      <a:pt x="19" y="5"/>
                    </a:cubicBezTo>
                    <a:cubicBezTo>
                      <a:pt x="16" y="1"/>
                      <a:pt x="9" y="0"/>
                      <a:pt x="5"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grpSp>
        <p:grpSp>
          <p:nvGrpSpPr>
            <p:cNvPr id="28" name="Group 118"/>
            <p:cNvGrpSpPr/>
            <p:nvPr/>
          </p:nvGrpSpPr>
          <p:grpSpPr>
            <a:xfrm>
              <a:off x="5509155" y="2592433"/>
              <a:ext cx="1215147" cy="1092316"/>
              <a:chOff x="6650038" y="1779588"/>
              <a:chExt cx="1319213" cy="1185863"/>
            </a:xfrm>
            <a:solidFill>
              <a:schemeClr val="accent1"/>
            </a:solidFill>
          </p:grpSpPr>
          <p:sp>
            <p:nvSpPr>
              <p:cNvPr id="99" name="Oval 45"/>
              <p:cNvSpPr>
                <a:spLocks noChangeArrowheads="1"/>
              </p:cNvSpPr>
              <p:nvPr>
                <p:custDataLst>
                  <p:tags r:id="rId75"/>
                </p:custDataLst>
              </p:nvPr>
            </p:nvSpPr>
            <p:spPr bwMode="auto">
              <a:xfrm>
                <a:off x="7243763" y="1779588"/>
                <a:ext cx="131763" cy="13017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3" name="Oval 46"/>
              <p:cNvSpPr>
                <a:spLocks noChangeArrowheads="1"/>
              </p:cNvSpPr>
              <p:nvPr>
                <p:custDataLst>
                  <p:tags r:id="rId76"/>
                </p:custDataLst>
              </p:nvPr>
            </p:nvSpPr>
            <p:spPr bwMode="auto">
              <a:xfrm>
                <a:off x="7286625" y="2603500"/>
                <a:ext cx="46038" cy="4762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01" name="Oval 47"/>
              <p:cNvSpPr>
                <a:spLocks noChangeArrowheads="1"/>
              </p:cNvSpPr>
              <p:nvPr>
                <p:custDataLst>
                  <p:tags r:id="rId77"/>
                </p:custDataLst>
              </p:nvPr>
            </p:nvSpPr>
            <p:spPr bwMode="auto">
              <a:xfrm>
                <a:off x="7286625" y="2500313"/>
                <a:ext cx="46038" cy="4762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02" name="Oval 48"/>
              <p:cNvSpPr>
                <a:spLocks noChangeArrowheads="1"/>
              </p:cNvSpPr>
              <p:nvPr>
                <p:custDataLst>
                  <p:tags r:id="rId78"/>
                </p:custDataLst>
              </p:nvPr>
            </p:nvSpPr>
            <p:spPr bwMode="auto">
              <a:xfrm>
                <a:off x="7286625" y="2395538"/>
                <a:ext cx="46038" cy="4762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03" name="Oval 49"/>
              <p:cNvSpPr>
                <a:spLocks noChangeArrowheads="1"/>
              </p:cNvSpPr>
              <p:nvPr>
                <p:custDataLst>
                  <p:tags r:id="rId79"/>
                </p:custDataLst>
              </p:nvPr>
            </p:nvSpPr>
            <p:spPr bwMode="auto">
              <a:xfrm>
                <a:off x="7286625" y="2078038"/>
                <a:ext cx="46038" cy="44450"/>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04" name="Oval 50"/>
              <p:cNvSpPr>
                <a:spLocks noChangeArrowheads="1"/>
              </p:cNvSpPr>
              <p:nvPr>
                <p:custDataLst>
                  <p:tags r:id="rId80"/>
                </p:custDataLst>
              </p:nvPr>
            </p:nvSpPr>
            <p:spPr bwMode="auto">
              <a:xfrm>
                <a:off x="7286625" y="1973263"/>
                <a:ext cx="46038" cy="46038"/>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05" name="Oval 51"/>
              <p:cNvSpPr>
                <a:spLocks noChangeArrowheads="1"/>
              </p:cNvSpPr>
              <p:nvPr>
                <p:custDataLst>
                  <p:tags r:id="rId81"/>
                </p:custDataLst>
              </p:nvPr>
            </p:nvSpPr>
            <p:spPr bwMode="auto">
              <a:xfrm>
                <a:off x="7286625" y="2282825"/>
                <a:ext cx="46038" cy="46038"/>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06" name="Oval 52"/>
              <p:cNvSpPr>
                <a:spLocks noChangeArrowheads="1"/>
              </p:cNvSpPr>
              <p:nvPr>
                <p:custDataLst>
                  <p:tags r:id="rId82"/>
                </p:custDataLst>
              </p:nvPr>
            </p:nvSpPr>
            <p:spPr bwMode="auto">
              <a:xfrm>
                <a:off x="7286625" y="2179638"/>
                <a:ext cx="46038" cy="44450"/>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07" name="Freeform 53"/>
              <p:cNvSpPr/>
              <p:nvPr>
                <p:custDataLst>
                  <p:tags r:id="rId83"/>
                </p:custDataLst>
              </p:nvPr>
            </p:nvSpPr>
            <p:spPr bwMode="auto">
              <a:xfrm>
                <a:off x="7181850" y="2611438"/>
                <a:ext cx="49213" cy="47625"/>
              </a:xfrm>
              <a:custGeom>
                <a:avLst/>
                <a:gdLst>
                  <a:gd name="T0" fmla="*/ 21 w 22"/>
                  <a:gd name="T1" fmla="*/ 9 h 21"/>
                  <a:gd name="T2" fmla="*/ 12 w 22"/>
                  <a:gd name="T3" fmla="*/ 20 h 21"/>
                  <a:gd name="T4" fmla="*/ 1 w 22"/>
                  <a:gd name="T5" fmla="*/ 12 h 21"/>
                  <a:gd name="T6" fmla="*/ 10 w 22"/>
                  <a:gd name="T7" fmla="*/ 0 h 21"/>
                  <a:gd name="T8" fmla="*/ 21 w 22"/>
                  <a:gd name="T9" fmla="*/ 9 h 21"/>
                </a:gdLst>
                <a:ahLst/>
                <a:cxnLst>
                  <a:cxn ang="0">
                    <a:pos x="T0" y="T1"/>
                  </a:cxn>
                  <a:cxn ang="0">
                    <a:pos x="T2" y="T3"/>
                  </a:cxn>
                  <a:cxn ang="0">
                    <a:pos x="T4" y="T5"/>
                  </a:cxn>
                  <a:cxn ang="0">
                    <a:pos x="T6" y="T7"/>
                  </a:cxn>
                  <a:cxn ang="0">
                    <a:pos x="T8" y="T9"/>
                  </a:cxn>
                </a:cxnLst>
                <a:rect l="0" t="0" r="r" b="b"/>
                <a:pathLst>
                  <a:path w="22" h="21">
                    <a:moveTo>
                      <a:pt x="21" y="9"/>
                    </a:moveTo>
                    <a:cubicBezTo>
                      <a:pt x="22" y="15"/>
                      <a:pt x="18" y="20"/>
                      <a:pt x="12" y="20"/>
                    </a:cubicBezTo>
                    <a:cubicBezTo>
                      <a:pt x="7" y="21"/>
                      <a:pt x="2" y="17"/>
                      <a:pt x="1" y="12"/>
                    </a:cubicBezTo>
                    <a:cubicBezTo>
                      <a:pt x="0" y="6"/>
                      <a:pt x="4" y="1"/>
                      <a:pt x="10" y="0"/>
                    </a:cubicBezTo>
                    <a:cubicBezTo>
                      <a:pt x="15" y="0"/>
                      <a:pt x="20" y="4"/>
                      <a:pt x="21"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08" name="Freeform 54"/>
              <p:cNvSpPr/>
              <p:nvPr>
                <p:custDataLst>
                  <p:tags r:id="rId84"/>
                </p:custDataLst>
              </p:nvPr>
            </p:nvSpPr>
            <p:spPr bwMode="auto">
              <a:xfrm>
                <a:off x="7077075" y="2628900"/>
                <a:ext cx="52388" cy="52388"/>
              </a:xfrm>
              <a:custGeom>
                <a:avLst/>
                <a:gdLst>
                  <a:gd name="T0" fmla="*/ 21 w 23"/>
                  <a:gd name="T1" fmla="*/ 9 h 23"/>
                  <a:gd name="T2" fmla="*/ 14 w 23"/>
                  <a:gd name="T3" fmla="*/ 21 h 23"/>
                  <a:gd name="T4" fmla="*/ 2 w 23"/>
                  <a:gd name="T5" fmla="*/ 14 h 23"/>
                  <a:gd name="T6" fmla="*/ 9 w 23"/>
                  <a:gd name="T7" fmla="*/ 2 h 23"/>
                  <a:gd name="T8" fmla="*/ 21 w 23"/>
                  <a:gd name="T9" fmla="*/ 9 h 23"/>
                </a:gdLst>
                <a:ahLst/>
                <a:cxnLst>
                  <a:cxn ang="0">
                    <a:pos x="T0" y="T1"/>
                  </a:cxn>
                  <a:cxn ang="0">
                    <a:pos x="T2" y="T3"/>
                  </a:cxn>
                  <a:cxn ang="0">
                    <a:pos x="T4" y="T5"/>
                  </a:cxn>
                  <a:cxn ang="0">
                    <a:pos x="T6" y="T7"/>
                  </a:cxn>
                  <a:cxn ang="0">
                    <a:pos x="T8" y="T9"/>
                  </a:cxn>
                </a:cxnLst>
                <a:rect l="0" t="0" r="r" b="b"/>
                <a:pathLst>
                  <a:path w="23" h="23">
                    <a:moveTo>
                      <a:pt x="21" y="9"/>
                    </a:moveTo>
                    <a:cubicBezTo>
                      <a:pt x="23" y="14"/>
                      <a:pt x="20" y="20"/>
                      <a:pt x="14" y="21"/>
                    </a:cubicBezTo>
                    <a:cubicBezTo>
                      <a:pt x="9" y="23"/>
                      <a:pt x="3" y="19"/>
                      <a:pt x="2" y="14"/>
                    </a:cubicBezTo>
                    <a:cubicBezTo>
                      <a:pt x="0" y="9"/>
                      <a:pt x="4" y="3"/>
                      <a:pt x="9" y="2"/>
                    </a:cubicBezTo>
                    <a:cubicBezTo>
                      <a:pt x="14" y="0"/>
                      <a:pt x="20" y="3"/>
                      <a:pt x="21"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09" name="Freeform 55"/>
              <p:cNvSpPr/>
              <p:nvPr>
                <p:custDataLst>
                  <p:tags r:id="rId85"/>
                </p:custDataLst>
              </p:nvPr>
            </p:nvSpPr>
            <p:spPr bwMode="auto">
              <a:xfrm>
                <a:off x="6978650" y="2662238"/>
                <a:ext cx="50800" cy="52388"/>
              </a:xfrm>
              <a:custGeom>
                <a:avLst/>
                <a:gdLst>
                  <a:gd name="T0" fmla="*/ 21 w 23"/>
                  <a:gd name="T1" fmla="*/ 7 h 23"/>
                  <a:gd name="T2" fmla="*/ 16 w 23"/>
                  <a:gd name="T3" fmla="*/ 21 h 23"/>
                  <a:gd name="T4" fmla="*/ 2 w 23"/>
                  <a:gd name="T5" fmla="*/ 15 h 23"/>
                  <a:gd name="T6" fmla="*/ 8 w 23"/>
                  <a:gd name="T7" fmla="*/ 2 h 23"/>
                  <a:gd name="T8" fmla="*/ 21 w 23"/>
                  <a:gd name="T9" fmla="*/ 7 h 23"/>
                </a:gdLst>
                <a:ahLst/>
                <a:cxnLst>
                  <a:cxn ang="0">
                    <a:pos x="T0" y="T1"/>
                  </a:cxn>
                  <a:cxn ang="0">
                    <a:pos x="T2" y="T3"/>
                  </a:cxn>
                  <a:cxn ang="0">
                    <a:pos x="T4" y="T5"/>
                  </a:cxn>
                  <a:cxn ang="0">
                    <a:pos x="T6" y="T7"/>
                  </a:cxn>
                  <a:cxn ang="0">
                    <a:pos x="T8" y="T9"/>
                  </a:cxn>
                </a:cxnLst>
                <a:rect l="0" t="0" r="r" b="b"/>
                <a:pathLst>
                  <a:path w="23" h="23">
                    <a:moveTo>
                      <a:pt x="21" y="7"/>
                    </a:moveTo>
                    <a:cubicBezTo>
                      <a:pt x="23" y="13"/>
                      <a:pt x="21" y="19"/>
                      <a:pt x="16" y="21"/>
                    </a:cubicBezTo>
                    <a:cubicBezTo>
                      <a:pt x="11" y="23"/>
                      <a:pt x="5" y="20"/>
                      <a:pt x="2" y="15"/>
                    </a:cubicBezTo>
                    <a:cubicBezTo>
                      <a:pt x="0" y="10"/>
                      <a:pt x="3" y="4"/>
                      <a:pt x="8" y="2"/>
                    </a:cubicBezTo>
                    <a:cubicBezTo>
                      <a:pt x="13" y="0"/>
                      <a:pt x="19" y="2"/>
                      <a:pt x="21"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10" name="Freeform 56"/>
              <p:cNvSpPr/>
              <p:nvPr>
                <p:custDataLst>
                  <p:tags r:id="rId86"/>
                </p:custDataLst>
              </p:nvPr>
            </p:nvSpPr>
            <p:spPr bwMode="auto">
              <a:xfrm>
                <a:off x="6884988" y="2708275"/>
                <a:ext cx="52388" cy="52388"/>
              </a:xfrm>
              <a:custGeom>
                <a:avLst/>
                <a:gdLst>
                  <a:gd name="T0" fmla="*/ 20 w 23"/>
                  <a:gd name="T1" fmla="*/ 7 h 23"/>
                  <a:gd name="T2" fmla="*/ 16 w 23"/>
                  <a:gd name="T3" fmla="*/ 21 h 23"/>
                  <a:gd name="T4" fmla="*/ 3 w 23"/>
                  <a:gd name="T5" fmla="*/ 17 h 23"/>
                  <a:gd name="T6" fmla="*/ 6 w 23"/>
                  <a:gd name="T7" fmla="*/ 3 h 23"/>
                  <a:gd name="T8" fmla="*/ 20 w 23"/>
                  <a:gd name="T9" fmla="*/ 7 h 23"/>
                </a:gdLst>
                <a:ahLst/>
                <a:cxnLst>
                  <a:cxn ang="0">
                    <a:pos x="T0" y="T1"/>
                  </a:cxn>
                  <a:cxn ang="0">
                    <a:pos x="T2" y="T3"/>
                  </a:cxn>
                  <a:cxn ang="0">
                    <a:pos x="T4" y="T5"/>
                  </a:cxn>
                  <a:cxn ang="0">
                    <a:pos x="T6" y="T7"/>
                  </a:cxn>
                  <a:cxn ang="0">
                    <a:pos x="T8" y="T9"/>
                  </a:cxn>
                </a:cxnLst>
                <a:rect l="0" t="0" r="r" b="b"/>
                <a:pathLst>
                  <a:path w="23" h="23">
                    <a:moveTo>
                      <a:pt x="20" y="7"/>
                    </a:moveTo>
                    <a:cubicBezTo>
                      <a:pt x="23" y="12"/>
                      <a:pt x="21" y="18"/>
                      <a:pt x="16" y="21"/>
                    </a:cubicBezTo>
                    <a:cubicBezTo>
                      <a:pt x="12" y="23"/>
                      <a:pt x="5" y="22"/>
                      <a:pt x="3" y="17"/>
                    </a:cubicBezTo>
                    <a:cubicBezTo>
                      <a:pt x="0" y="12"/>
                      <a:pt x="1" y="6"/>
                      <a:pt x="6" y="3"/>
                    </a:cubicBezTo>
                    <a:cubicBezTo>
                      <a:pt x="11" y="0"/>
                      <a:pt x="17" y="2"/>
                      <a:pt x="20"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11" name="Freeform 57"/>
              <p:cNvSpPr/>
              <p:nvPr>
                <p:custDataLst>
                  <p:tags r:id="rId87"/>
                </p:custDataLst>
              </p:nvPr>
            </p:nvSpPr>
            <p:spPr bwMode="auto">
              <a:xfrm>
                <a:off x="6797675" y="2767013"/>
                <a:ext cx="50800" cy="52388"/>
              </a:xfrm>
              <a:custGeom>
                <a:avLst/>
                <a:gdLst>
                  <a:gd name="T0" fmla="*/ 20 w 23"/>
                  <a:gd name="T1" fmla="*/ 5 h 23"/>
                  <a:gd name="T2" fmla="*/ 18 w 23"/>
                  <a:gd name="T3" fmla="*/ 20 h 23"/>
                  <a:gd name="T4" fmla="*/ 4 w 23"/>
                  <a:gd name="T5" fmla="*/ 18 h 23"/>
                  <a:gd name="T6" fmla="*/ 6 w 23"/>
                  <a:gd name="T7" fmla="*/ 3 h 23"/>
                  <a:gd name="T8" fmla="*/ 20 w 23"/>
                  <a:gd name="T9" fmla="*/ 5 h 23"/>
                </a:gdLst>
                <a:ahLst/>
                <a:cxnLst>
                  <a:cxn ang="0">
                    <a:pos x="T0" y="T1"/>
                  </a:cxn>
                  <a:cxn ang="0">
                    <a:pos x="T2" y="T3"/>
                  </a:cxn>
                  <a:cxn ang="0">
                    <a:pos x="T4" y="T5"/>
                  </a:cxn>
                  <a:cxn ang="0">
                    <a:pos x="T6" y="T7"/>
                  </a:cxn>
                  <a:cxn ang="0">
                    <a:pos x="T8" y="T9"/>
                  </a:cxn>
                </a:cxnLst>
                <a:rect l="0" t="0" r="r" b="b"/>
                <a:pathLst>
                  <a:path w="23" h="23">
                    <a:moveTo>
                      <a:pt x="20" y="5"/>
                    </a:moveTo>
                    <a:cubicBezTo>
                      <a:pt x="23" y="10"/>
                      <a:pt x="23" y="16"/>
                      <a:pt x="18" y="20"/>
                    </a:cubicBezTo>
                    <a:cubicBezTo>
                      <a:pt x="14" y="23"/>
                      <a:pt x="7" y="22"/>
                      <a:pt x="4" y="18"/>
                    </a:cubicBezTo>
                    <a:cubicBezTo>
                      <a:pt x="0" y="13"/>
                      <a:pt x="1" y="7"/>
                      <a:pt x="6" y="3"/>
                    </a:cubicBezTo>
                    <a:cubicBezTo>
                      <a:pt x="10" y="0"/>
                      <a:pt x="17" y="1"/>
                      <a:pt x="20" y="5"/>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12" name="Freeform 58"/>
              <p:cNvSpPr/>
              <p:nvPr>
                <p:custDataLst>
                  <p:tags r:id="rId88"/>
                </p:custDataLst>
              </p:nvPr>
            </p:nvSpPr>
            <p:spPr bwMode="auto">
              <a:xfrm>
                <a:off x="6719888" y="2836863"/>
                <a:ext cx="50800" cy="49213"/>
              </a:xfrm>
              <a:custGeom>
                <a:avLst/>
                <a:gdLst>
                  <a:gd name="T0" fmla="*/ 18 w 22"/>
                  <a:gd name="T1" fmla="*/ 4 h 22"/>
                  <a:gd name="T2" fmla="*/ 18 w 22"/>
                  <a:gd name="T3" fmla="*/ 18 h 22"/>
                  <a:gd name="T4" fmla="*/ 4 w 22"/>
                  <a:gd name="T5" fmla="*/ 18 h 22"/>
                  <a:gd name="T6" fmla="*/ 4 w 22"/>
                  <a:gd name="T7" fmla="*/ 4 h 22"/>
                  <a:gd name="T8" fmla="*/ 18 w 22"/>
                  <a:gd name="T9" fmla="*/ 4 h 22"/>
                </a:gdLst>
                <a:ahLst/>
                <a:cxnLst>
                  <a:cxn ang="0">
                    <a:pos x="T0" y="T1"/>
                  </a:cxn>
                  <a:cxn ang="0">
                    <a:pos x="T2" y="T3"/>
                  </a:cxn>
                  <a:cxn ang="0">
                    <a:pos x="T4" y="T5"/>
                  </a:cxn>
                  <a:cxn ang="0">
                    <a:pos x="T6" y="T7"/>
                  </a:cxn>
                  <a:cxn ang="0">
                    <a:pos x="T8" y="T9"/>
                  </a:cxn>
                </a:cxnLst>
                <a:rect l="0" t="0" r="r" b="b"/>
                <a:pathLst>
                  <a:path w="22" h="22">
                    <a:moveTo>
                      <a:pt x="18" y="4"/>
                    </a:moveTo>
                    <a:cubicBezTo>
                      <a:pt x="22" y="8"/>
                      <a:pt x="22" y="14"/>
                      <a:pt x="18" y="18"/>
                    </a:cubicBezTo>
                    <a:cubicBezTo>
                      <a:pt x="14" y="22"/>
                      <a:pt x="8" y="22"/>
                      <a:pt x="4" y="18"/>
                    </a:cubicBezTo>
                    <a:cubicBezTo>
                      <a:pt x="0" y="14"/>
                      <a:pt x="0" y="8"/>
                      <a:pt x="4" y="4"/>
                    </a:cubicBezTo>
                    <a:cubicBezTo>
                      <a:pt x="8" y="0"/>
                      <a:pt x="14"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13" name="Freeform 59"/>
              <p:cNvSpPr/>
              <p:nvPr>
                <p:custDataLst>
                  <p:tags r:id="rId89"/>
                </p:custDataLst>
              </p:nvPr>
            </p:nvSpPr>
            <p:spPr bwMode="auto">
              <a:xfrm>
                <a:off x="6650038" y="2913063"/>
                <a:ext cx="52388" cy="52388"/>
              </a:xfrm>
              <a:custGeom>
                <a:avLst/>
                <a:gdLst>
                  <a:gd name="T0" fmla="*/ 18 w 23"/>
                  <a:gd name="T1" fmla="*/ 4 h 23"/>
                  <a:gd name="T2" fmla="*/ 20 w 23"/>
                  <a:gd name="T3" fmla="*/ 18 h 23"/>
                  <a:gd name="T4" fmla="*/ 5 w 23"/>
                  <a:gd name="T5" fmla="*/ 20 h 23"/>
                  <a:gd name="T6" fmla="*/ 4 w 23"/>
                  <a:gd name="T7" fmla="*/ 5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20" y="18"/>
                    </a:cubicBezTo>
                    <a:cubicBezTo>
                      <a:pt x="16" y="22"/>
                      <a:pt x="10" y="23"/>
                      <a:pt x="5" y="20"/>
                    </a:cubicBezTo>
                    <a:cubicBezTo>
                      <a:pt x="1" y="16"/>
                      <a:pt x="0" y="10"/>
                      <a:pt x="4" y="5"/>
                    </a:cubicBezTo>
                    <a:cubicBezTo>
                      <a:pt x="7" y="1"/>
                      <a:pt x="13"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14" name="Freeform 60"/>
              <p:cNvSpPr/>
              <p:nvPr>
                <p:custDataLst>
                  <p:tags r:id="rId90"/>
                </p:custDataLst>
              </p:nvPr>
            </p:nvSpPr>
            <p:spPr bwMode="auto">
              <a:xfrm>
                <a:off x="6719888" y="2836863"/>
                <a:ext cx="50800" cy="49213"/>
              </a:xfrm>
              <a:custGeom>
                <a:avLst/>
                <a:gdLst>
                  <a:gd name="T0" fmla="*/ 18 w 22"/>
                  <a:gd name="T1" fmla="*/ 4 h 22"/>
                  <a:gd name="T2" fmla="*/ 18 w 22"/>
                  <a:gd name="T3" fmla="*/ 18 h 22"/>
                  <a:gd name="T4" fmla="*/ 4 w 22"/>
                  <a:gd name="T5" fmla="*/ 18 h 22"/>
                  <a:gd name="T6" fmla="*/ 4 w 22"/>
                  <a:gd name="T7" fmla="*/ 4 h 22"/>
                  <a:gd name="T8" fmla="*/ 18 w 22"/>
                  <a:gd name="T9" fmla="*/ 4 h 22"/>
                </a:gdLst>
                <a:ahLst/>
                <a:cxnLst>
                  <a:cxn ang="0">
                    <a:pos x="T0" y="T1"/>
                  </a:cxn>
                  <a:cxn ang="0">
                    <a:pos x="T2" y="T3"/>
                  </a:cxn>
                  <a:cxn ang="0">
                    <a:pos x="T4" y="T5"/>
                  </a:cxn>
                  <a:cxn ang="0">
                    <a:pos x="T6" y="T7"/>
                  </a:cxn>
                  <a:cxn ang="0">
                    <a:pos x="T8" y="T9"/>
                  </a:cxn>
                </a:cxnLst>
                <a:rect l="0" t="0" r="r" b="b"/>
                <a:pathLst>
                  <a:path w="22" h="22">
                    <a:moveTo>
                      <a:pt x="18" y="4"/>
                    </a:moveTo>
                    <a:cubicBezTo>
                      <a:pt x="22" y="8"/>
                      <a:pt x="22" y="14"/>
                      <a:pt x="18" y="18"/>
                    </a:cubicBezTo>
                    <a:cubicBezTo>
                      <a:pt x="14" y="22"/>
                      <a:pt x="8" y="22"/>
                      <a:pt x="4" y="18"/>
                    </a:cubicBezTo>
                    <a:cubicBezTo>
                      <a:pt x="0" y="14"/>
                      <a:pt x="0" y="8"/>
                      <a:pt x="4" y="4"/>
                    </a:cubicBezTo>
                    <a:cubicBezTo>
                      <a:pt x="8" y="0"/>
                      <a:pt x="14"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15" name="Freeform 61"/>
              <p:cNvSpPr/>
              <p:nvPr>
                <p:custDataLst>
                  <p:tags r:id="rId91"/>
                </p:custDataLst>
              </p:nvPr>
            </p:nvSpPr>
            <p:spPr bwMode="auto">
              <a:xfrm>
                <a:off x="6650038" y="2913063"/>
                <a:ext cx="52388" cy="52388"/>
              </a:xfrm>
              <a:custGeom>
                <a:avLst/>
                <a:gdLst>
                  <a:gd name="T0" fmla="*/ 18 w 23"/>
                  <a:gd name="T1" fmla="*/ 4 h 23"/>
                  <a:gd name="T2" fmla="*/ 20 w 23"/>
                  <a:gd name="T3" fmla="*/ 18 h 23"/>
                  <a:gd name="T4" fmla="*/ 5 w 23"/>
                  <a:gd name="T5" fmla="*/ 20 h 23"/>
                  <a:gd name="T6" fmla="*/ 4 w 23"/>
                  <a:gd name="T7" fmla="*/ 5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20" y="18"/>
                    </a:cubicBezTo>
                    <a:cubicBezTo>
                      <a:pt x="16" y="22"/>
                      <a:pt x="10" y="23"/>
                      <a:pt x="5" y="20"/>
                    </a:cubicBezTo>
                    <a:cubicBezTo>
                      <a:pt x="1" y="16"/>
                      <a:pt x="0" y="10"/>
                      <a:pt x="4" y="5"/>
                    </a:cubicBezTo>
                    <a:cubicBezTo>
                      <a:pt x="7" y="1"/>
                      <a:pt x="13"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16" name="Freeform 62"/>
              <p:cNvSpPr/>
              <p:nvPr>
                <p:custDataLst>
                  <p:tags r:id="rId92"/>
                </p:custDataLst>
              </p:nvPr>
            </p:nvSpPr>
            <p:spPr bwMode="auto">
              <a:xfrm>
                <a:off x="7388225" y="2611438"/>
                <a:ext cx="50800" cy="47625"/>
              </a:xfrm>
              <a:custGeom>
                <a:avLst/>
                <a:gdLst>
                  <a:gd name="T0" fmla="*/ 1 w 22"/>
                  <a:gd name="T1" fmla="*/ 9 h 21"/>
                  <a:gd name="T2" fmla="*/ 10 w 22"/>
                  <a:gd name="T3" fmla="*/ 20 h 21"/>
                  <a:gd name="T4" fmla="*/ 21 w 22"/>
                  <a:gd name="T5" fmla="*/ 12 h 21"/>
                  <a:gd name="T6" fmla="*/ 13 w 22"/>
                  <a:gd name="T7" fmla="*/ 0 h 21"/>
                  <a:gd name="T8" fmla="*/ 1 w 22"/>
                  <a:gd name="T9" fmla="*/ 9 h 21"/>
                </a:gdLst>
                <a:ahLst/>
                <a:cxnLst>
                  <a:cxn ang="0">
                    <a:pos x="T0" y="T1"/>
                  </a:cxn>
                  <a:cxn ang="0">
                    <a:pos x="T2" y="T3"/>
                  </a:cxn>
                  <a:cxn ang="0">
                    <a:pos x="T4" y="T5"/>
                  </a:cxn>
                  <a:cxn ang="0">
                    <a:pos x="T6" y="T7"/>
                  </a:cxn>
                  <a:cxn ang="0">
                    <a:pos x="T8" y="T9"/>
                  </a:cxn>
                </a:cxnLst>
                <a:rect l="0" t="0" r="r" b="b"/>
                <a:pathLst>
                  <a:path w="22" h="21">
                    <a:moveTo>
                      <a:pt x="1" y="9"/>
                    </a:moveTo>
                    <a:cubicBezTo>
                      <a:pt x="0" y="15"/>
                      <a:pt x="4" y="20"/>
                      <a:pt x="10" y="20"/>
                    </a:cubicBezTo>
                    <a:cubicBezTo>
                      <a:pt x="16" y="21"/>
                      <a:pt x="21" y="17"/>
                      <a:pt x="21" y="12"/>
                    </a:cubicBezTo>
                    <a:cubicBezTo>
                      <a:pt x="22" y="6"/>
                      <a:pt x="18" y="1"/>
                      <a:pt x="13" y="0"/>
                    </a:cubicBezTo>
                    <a:cubicBezTo>
                      <a:pt x="7" y="0"/>
                      <a:pt x="2" y="4"/>
                      <a:pt x="1"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17" name="Freeform 63"/>
              <p:cNvSpPr/>
              <p:nvPr>
                <p:custDataLst>
                  <p:tags r:id="rId93"/>
                </p:custDataLst>
              </p:nvPr>
            </p:nvSpPr>
            <p:spPr bwMode="auto">
              <a:xfrm>
                <a:off x="7491413" y="2628900"/>
                <a:ext cx="50800" cy="52388"/>
              </a:xfrm>
              <a:custGeom>
                <a:avLst/>
                <a:gdLst>
                  <a:gd name="T0" fmla="*/ 2 w 23"/>
                  <a:gd name="T1" fmla="*/ 9 h 23"/>
                  <a:gd name="T2" fmla="*/ 9 w 23"/>
                  <a:gd name="T3" fmla="*/ 21 h 23"/>
                  <a:gd name="T4" fmla="*/ 21 w 23"/>
                  <a:gd name="T5" fmla="*/ 14 h 23"/>
                  <a:gd name="T6" fmla="*/ 14 w 23"/>
                  <a:gd name="T7" fmla="*/ 2 h 23"/>
                  <a:gd name="T8" fmla="*/ 2 w 23"/>
                  <a:gd name="T9" fmla="*/ 9 h 23"/>
                </a:gdLst>
                <a:ahLst/>
                <a:cxnLst>
                  <a:cxn ang="0">
                    <a:pos x="T0" y="T1"/>
                  </a:cxn>
                  <a:cxn ang="0">
                    <a:pos x="T2" y="T3"/>
                  </a:cxn>
                  <a:cxn ang="0">
                    <a:pos x="T4" y="T5"/>
                  </a:cxn>
                  <a:cxn ang="0">
                    <a:pos x="T6" y="T7"/>
                  </a:cxn>
                  <a:cxn ang="0">
                    <a:pos x="T8" y="T9"/>
                  </a:cxn>
                </a:cxnLst>
                <a:rect l="0" t="0" r="r" b="b"/>
                <a:pathLst>
                  <a:path w="23" h="23">
                    <a:moveTo>
                      <a:pt x="2" y="9"/>
                    </a:moveTo>
                    <a:cubicBezTo>
                      <a:pt x="0" y="14"/>
                      <a:pt x="4" y="20"/>
                      <a:pt x="9" y="21"/>
                    </a:cubicBezTo>
                    <a:cubicBezTo>
                      <a:pt x="14" y="23"/>
                      <a:pt x="20" y="19"/>
                      <a:pt x="21" y="14"/>
                    </a:cubicBezTo>
                    <a:cubicBezTo>
                      <a:pt x="23" y="9"/>
                      <a:pt x="20" y="3"/>
                      <a:pt x="14" y="2"/>
                    </a:cubicBezTo>
                    <a:cubicBezTo>
                      <a:pt x="9" y="0"/>
                      <a:pt x="3" y="3"/>
                      <a:pt x="2"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18" name="Freeform 64"/>
              <p:cNvSpPr/>
              <p:nvPr>
                <p:custDataLst>
                  <p:tags r:id="rId94"/>
                </p:custDataLst>
              </p:nvPr>
            </p:nvSpPr>
            <p:spPr bwMode="auto">
              <a:xfrm>
                <a:off x="7589838" y="2662238"/>
                <a:ext cx="52388" cy="52388"/>
              </a:xfrm>
              <a:custGeom>
                <a:avLst/>
                <a:gdLst>
                  <a:gd name="T0" fmla="*/ 2 w 23"/>
                  <a:gd name="T1" fmla="*/ 7 h 23"/>
                  <a:gd name="T2" fmla="*/ 8 w 23"/>
                  <a:gd name="T3" fmla="*/ 21 h 23"/>
                  <a:gd name="T4" fmla="*/ 21 w 23"/>
                  <a:gd name="T5" fmla="*/ 15 h 23"/>
                  <a:gd name="T6" fmla="*/ 15 w 23"/>
                  <a:gd name="T7" fmla="*/ 2 h 23"/>
                  <a:gd name="T8" fmla="*/ 2 w 23"/>
                  <a:gd name="T9" fmla="*/ 7 h 23"/>
                </a:gdLst>
                <a:ahLst/>
                <a:cxnLst>
                  <a:cxn ang="0">
                    <a:pos x="T0" y="T1"/>
                  </a:cxn>
                  <a:cxn ang="0">
                    <a:pos x="T2" y="T3"/>
                  </a:cxn>
                  <a:cxn ang="0">
                    <a:pos x="T4" y="T5"/>
                  </a:cxn>
                  <a:cxn ang="0">
                    <a:pos x="T6" y="T7"/>
                  </a:cxn>
                  <a:cxn ang="0">
                    <a:pos x="T8" y="T9"/>
                  </a:cxn>
                </a:cxnLst>
                <a:rect l="0" t="0" r="r" b="b"/>
                <a:pathLst>
                  <a:path w="23" h="23">
                    <a:moveTo>
                      <a:pt x="2" y="7"/>
                    </a:moveTo>
                    <a:cubicBezTo>
                      <a:pt x="0" y="13"/>
                      <a:pt x="2" y="19"/>
                      <a:pt x="8" y="21"/>
                    </a:cubicBezTo>
                    <a:cubicBezTo>
                      <a:pt x="13" y="23"/>
                      <a:pt x="19" y="20"/>
                      <a:pt x="21" y="15"/>
                    </a:cubicBezTo>
                    <a:cubicBezTo>
                      <a:pt x="23" y="10"/>
                      <a:pt x="20" y="4"/>
                      <a:pt x="15" y="2"/>
                    </a:cubicBezTo>
                    <a:cubicBezTo>
                      <a:pt x="10" y="0"/>
                      <a:pt x="4" y="2"/>
                      <a:pt x="2"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19" name="Freeform 65"/>
              <p:cNvSpPr/>
              <p:nvPr>
                <p:custDataLst>
                  <p:tags r:id="rId95"/>
                </p:custDataLst>
              </p:nvPr>
            </p:nvSpPr>
            <p:spPr bwMode="auto">
              <a:xfrm>
                <a:off x="7681913" y="2708275"/>
                <a:ext cx="55563" cy="52388"/>
              </a:xfrm>
              <a:custGeom>
                <a:avLst/>
                <a:gdLst>
                  <a:gd name="T0" fmla="*/ 3 w 24"/>
                  <a:gd name="T1" fmla="*/ 7 h 23"/>
                  <a:gd name="T2" fmla="*/ 7 w 24"/>
                  <a:gd name="T3" fmla="*/ 21 h 23"/>
                  <a:gd name="T4" fmla="*/ 21 w 24"/>
                  <a:gd name="T5" fmla="*/ 17 h 23"/>
                  <a:gd name="T6" fmla="*/ 17 w 24"/>
                  <a:gd name="T7" fmla="*/ 3 h 23"/>
                  <a:gd name="T8" fmla="*/ 3 w 24"/>
                  <a:gd name="T9" fmla="*/ 7 h 23"/>
                </a:gdLst>
                <a:ahLst/>
                <a:cxnLst>
                  <a:cxn ang="0">
                    <a:pos x="T0" y="T1"/>
                  </a:cxn>
                  <a:cxn ang="0">
                    <a:pos x="T2" y="T3"/>
                  </a:cxn>
                  <a:cxn ang="0">
                    <a:pos x="T4" y="T5"/>
                  </a:cxn>
                  <a:cxn ang="0">
                    <a:pos x="T6" y="T7"/>
                  </a:cxn>
                  <a:cxn ang="0">
                    <a:pos x="T8" y="T9"/>
                  </a:cxn>
                </a:cxnLst>
                <a:rect l="0" t="0" r="r" b="b"/>
                <a:pathLst>
                  <a:path w="24" h="23">
                    <a:moveTo>
                      <a:pt x="3" y="7"/>
                    </a:moveTo>
                    <a:cubicBezTo>
                      <a:pt x="0" y="12"/>
                      <a:pt x="2" y="18"/>
                      <a:pt x="7" y="21"/>
                    </a:cubicBezTo>
                    <a:cubicBezTo>
                      <a:pt x="12" y="23"/>
                      <a:pt x="18" y="22"/>
                      <a:pt x="21" y="17"/>
                    </a:cubicBezTo>
                    <a:cubicBezTo>
                      <a:pt x="24" y="12"/>
                      <a:pt x="22" y="6"/>
                      <a:pt x="17" y="3"/>
                    </a:cubicBezTo>
                    <a:cubicBezTo>
                      <a:pt x="12" y="0"/>
                      <a:pt x="6" y="2"/>
                      <a:pt x="3"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20" name="Freeform 66"/>
              <p:cNvSpPr/>
              <p:nvPr>
                <p:custDataLst>
                  <p:tags r:id="rId96"/>
                </p:custDataLst>
              </p:nvPr>
            </p:nvSpPr>
            <p:spPr bwMode="auto">
              <a:xfrm>
                <a:off x="7770813" y="2767013"/>
                <a:ext cx="52388" cy="52388"/>
              </a:xfrm>
              <a:custGeom>
                <a:avLst/>
                <a:gdLst>
                  <a:gd name="T0" fmla="*/ 3 w 23"/>
                  <a:gd name="T1" fmla="*/ 5 h 23"/>
                  <a:gd name="T2" fmla="*/ 5 w 23"/>
                  <a:gd name="T3" fmla="*/ 20 h 23"/>
                  <a:gd name="T4" fmla="*/ 19 w 23"/>
                  <a:gd name="T5" fmla="*/ 18 h 23"/>
                  <a:gd name="T6" fmla="*/ 18 w 23"/>
                  <a:gd name="T7" fmla="*/ 3 h 23"/>
                  <a:gd name="T8" fmla="*/ 3 w 23"/>
                  <a:gd name="T9" fmla="*/ 5 h 23"/>
                </a:gdLst>
                <a:ahLst/>
                <a:cxnLst>
                  <a:cxn ang="0">
                    <a:pos x="T0" y="T1"/>
                  </a:cxn>
                  <a:cxn ang="0">
                    <a:pos x="T2" y="T3"/>
                  </a:cxn>
                  <a:cxn ang="0">
                    <a:pos x="T4" y="T5"/>
                  </a:cxn>
                  <a:cxn ang="0">
                    <a:pos x="T6" y="T7"/>
                  </a:cxn>
                  <a:cxn ang="0">
                    <a:pos x="T8" y="T9"/>
                  </a:cxn>
                </a:cxnLst>
                <a:rect l="0" t="0" r="r" b="b"/>
                <a:pathLst>
                  <a:path w="23" h="23">
                    <a:moveTo>
                      <a:pt x="3" y="5"/>
                    </a:moveTo>
                    <a:cubicBezTo>
                      <a:pt x="0" y="10"/>
                      <a:pt x="1" y="16"/>
                      <a:pt x="5" y="20"/>
                    </a:cubicBezTo>
                    <a:cubicBezTo>
                      <a:pt x="10" y="23"/>
                      <a:pt x="16" y="22"/>
                      <a:pt x="19" y="18"/>
                    </a:cubicBezTo>
                    <a:cubicBezTo>
                      <a:pt x="23" y="13"/>
                      <a:pt x="22" y="7"/>
                      <a:pt x="18" y="3"/>
                    </a:cubicBezTo>
                    <a:cubicBezTo>
                      <a:pt x="13" y="0"/>
                      <a:pt x="7" y="1"/>
                      <a:pt x="3" y="5"/>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21" name="Freeform 67"/>
              <p:cNvSpPr/>
              <p:nvPr>
                <p:custDataLst>
                  <p:tags r:id="rId97"/>
                </p:custDataLst>
              </p:nvPr>
            </p:nvSpPr>
            <p:spPr bwMode="auto">
              <a:xfrm>
                <a:off x="7850188" y="2836863"/>
                <a:ext cx="49213" cy="49213"/>
              </a:xfrm>
              <a:custGeom>
                <a:avLst/>
                <a:gdLst>
                  <a:gd name="T0" fmla="*/ 4 w 22"/>
                  <a:gd name="T1" fmla="*/ 4 h 22"/>
                  <a:gd name="T2" fmla="*/ 4 w 22"/>
                  <a:gd name="T3" fmla="*/ 18 h 22"/>
                  <a:gd name="T4" fmla="*/ 18 w 22"/>
                  <a:gd name="T5" fmla="*/ 18 h 22"/>
                  <a:gd name="T6" fmla="*/ 18 w 22"/>
                  <a:gd name="T7" fmla="*/ 4 h 22"/>
                  <a:gd name="T8" fmla="*/ 4 w 22"/>
                  <a:gd name="T9" fmla="*/ 4 h 22"/>
                </a:gdLst>
                <a:ahLst/>
                <a:cxnLst>
                  <a:cxn ang="0">
                    <a:pos x="T0" y="T1"/>
                  </a:cxn>
                  <a:cxn ang="0">
                    <a:pos x="T2" y="T3"/>
                  </a:cxn>
                  <a:cxn ang="0">
                    <a:pos x="T4" y="T5"/>
                  </a:cxn>
                  <a:cxn ang="0">
                    <a:pos x="T6" y="T7"/>
                  </a:cxn>
                  <a:cxn ang="0">
                    <a:pos x="T8" y="T9"/>
                  </a:cxn>
                </a:cxnLst>
                <a:rect l="0" t="0" r="r" b="b"/>
                <a:pathLst>
                  <a:path w="22" h="22">
                    <a:moveTo>
                      <a:pt x="4" y="4"/>
                    </a:moveTo>
                    <a:cubicBezTo>
                      <a:pt x="0" y="8"/>
                      <a:pt x="0" y="14"/>
                      <a:pt x="4" y="18"/>
                    </a:cubicBezTo>
                    <a:cubicBezTo>
                      <a:pt x="8" y="22"/>
                      <a:pt x="14" y="22"/>
                      <a:pt x="18" y="18"/>
                    </a:cubicBezTo>
                    <a:cubicBezTo>
                      <a:pt x="22" y="14"/>
                      <a:pt x="22" y="8"/>
                      <a:pt x="18" y="4"/>
                    </a:cubicBezTo>
                    <a:cubicBezTo>
                      <a:pt x="14" y="0"/>
                      <a:pt x="8" y="0"/>
                      <a:pt x="4"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22" name="Freeform 68"/>
              <p:cNvSpPr/>
              <p:nvPr>
                <p:custDataLst>
                  <p:tags r:id="rId98"/>
                </p:custDataLst>
              </p:nvPr>
            </p:nvSpPr>
            <p:spPr bwMode="auto">
              <a:xfrm>
                <a:off x="7916863" y="2913063"/>
                <a:ext cx="52388" cy="52388"/>
              </a:xfrm>
              <a:custGeom>
                <a:avLst/>
                <a:gdLst>
                  <a:gd name="T0" fmla="*/ 5 w 23"/>
                  <a:gd name="T1" fmla="*/ 4 h 23"/>
                  <a:gd name="T2" fmla="*/ 3 w 23"/>
                  <a:gd name="T3" fmla="*/ 18 h 23"/>
                  <a:gd name="T4" fmla="*/ 18 w 23"/>
                  <a:gd name="T5" fmla="*/ 20 h 23"/>
                  <a:gd name="T6" fmla="*/ 20 w 23"/>
                  <a:gd name="T7" fmla="*/ 5 h 23"/>
                  <a:gd name="T8" fmla="*/ 5 w 23"/>
                  <a:gd name="T9" fmla="*/ 4 h 23"/>
                </a:gdLst>
                <a:ahLst/>
                <a:cxnLst>
                  <a:cxn ang="0">
                    <a:pos x="T0" y="T1"/>
                  </a:cxn>
                  <a:cxn ang="0">
                    <a:pos x="T2" y="T3"/>
                  </a:cxn>
                  <a:cxn ang="0">
                    <a:pos x="T4" y="T5"/>
                  </a:cxn>
                  <a:cxn ang="0">
                    <a:pos x="T6" y="T7"/>
                  </a:cxn>
                  <a:cxn ang="0">
                    <a:pos x="T8" y="T9"/>
                  </a:cxn>
                </a:cxnLst>
                <a:rect l="0" t="0" r="r" b="b"/>
                <a:pathLst>
                  <a:path w="23" h="23">
                    <a:moveTo>
                      <a:pt x="5" y="4"/>
                    </a:moveTo>
                    <a:cubicBezTo>
                      <a:pt x="1" y="7"/>
                      <a:pt x="0" y="13"/>
                      <a:pt x="3" y="18"/>
                    </a:cubicBezTo>
                    <a:cubicBezTo>
                      <a:pt x="7" y="22"/>
                      <a:pt x="13" y="23"/>
                      <a:pt x="18" y="20"/>
                    </a:cubicBezTo>
                    <a:cubicBezTo>
                      <a:pt x="22" y="16"/>
                      <a:pt x="23" y="10"/>
                      <a:pt x="20" y="5"/>
                    </a:cubicBezTo>
                    <a:cubicBezTo>
                      <a:pt x="16" y="1"/>
                      <a:pt x="10" y="0"/>
                      <a:pt x="5"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grpSp>
        <p:grpSp>
          <p:nvGrpSpPr>
            <p:cNvPr id="29" name="Group 117"/>
            <p:cNvGrpSpPr/>
            <p:nvPr/>
          </p:nvGrpSpPr>
          <p:grpSpPr>
            <a:xfrm>
              <a:off x="3273343" y="4537252"/>
              <a:ext cx="1212222" cy="1092316"/>
              <a:chOff x="4222750" y="3890963"/>
              <a:chExt cx="1316038" cy="1185863"/>
            </a:xfrm>
            <a:solidFill>
              <a:schemeClr val="accent2"/>
            </a:solidFill>
          </p:grpSpPr>
          <p:sp>
            <p:nvSpPr>
              <p:cNvPr id="75" name="Oval 69"/>
              <p:cNvSpPr>
                <a:spLocks noChangeArrowheads="1"/>
              </p:cNvSpPr>
              <p:nvPr>
                <p:custDataLst>
                  <p:tags r:id="rId51"/>
                </p:custDataLst>
              </p:nvPr>
            </p:nvSpPr>
            <p:spPr bwMode="auto">
              <a:xfrm>
                <a:off x="4814888" y="4945063"/>
                <a:ext cx="130175" cy="13176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76" name="Oval 70"/>
              <p:cNvSpPr>
                <a:spLocks noChangeArrowheads="1"/>
              </p:cNvSpPr>
              <p:nvPr>
                <p:custDataLst>
                  <p:tags r:id="rId52"/>
                </p:custDataLst>
              </p:nvPr>
            </p:nvSpPr>
            <p:spPr bwMode="auto">
              <a:xfrm>
                <a:off x="4857750" y="4206875"/>
                <a:ext cx="47625" cy="444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77" name="Oval 71"/>
              <p:cNvSpPr>
                <a:spLocks noChangeArrowheads="1"/>
              </p:cNvSpPr>
              <p:nvPr>
                <p:custDataLst>
                  <p:tags r:id="rId53"/>
                </p:custDataLst>
              </p:nvPr>
            </p:nvSpPr>
            <p:spPr bwMode="auto">
              <a:xfrm>
                <a:off x="4857750" y="4308475"/>
                <a:ext cx="47625"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78" name="Oval 72"/>
              <p:cNvSpPr>
                <a:spLocks noChangeArrowheads="1"/>
              </p:cNvSpPr>
              <p:nvPr>
                <p:custDataLst>
                  <p:tags r:id="rId54"/>
                </p:custDataLst>
              </p:nvPr>
            </p:nvSpPr>
            <p:spPr bwMode="auto">
              <a:xfrm>
                <a:off x="4857750" y="4411663"/>
                <a:ext cx="47625"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79" name="Oval 73"/>
              <p:cNvSpPr>
                <a:spLocks noChangeArrowheads="1"/>
              </p:cNvSpPr>
              <p:nvPr>
                <p:custDataLst>
                  <p:tags r:id="rId55"/>
                </p:custDataLst>
              </p:nvPr>
            </p:nvSpPr>
            <p:spPr bwMode="auto">
              <a:xfrm>
                <a:off x="4859338" y="4522788"/>
                <a:ext cx="46038"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80" name="Oval 74"/>
              <p:cNvSpPr>
                <a:spLocks noChangeArrowheads="1"/>
              </p:cNvSpPr>
              <p:nvPr>
                <p:custDataLst>
                  <p:tags r:id="rId56"/>
                </p:custDataLst>
              </p:nvPr>
            </p:nvSpPr>
            <p:spPr bwMode="auto">
              <a:xfrm>
                <a:off x="4859338" y="4624388"/>
                <a:ext cx="46038"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81" name="Oval 75"/>
              <p:cNvSpPr>
                <a:spLocks noChangeArrowheads="1"/>
              </p:cNvSpPr>
              <p:nvPr>
                <p:custDataLst>
                  <p:tags r:id="rId57"/>
                </p:custDataLst>
              </p:nvPr>
            </p:nvSpPr>
            <p:spPr bwMode="auto">
              <a:xfrm>
                <a:off x="4857750" y="4733925"/>
                <a:ext cx="47625" cy="444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82" name="Oval 76"/>
              <p:cNvSpPr>
                <a:spLocks noChangeArrowheads="1"/>
              </p:cNvSpPr>
              <p:nvPr>
                <p:custDataLst>
                  <p:tags r:id="rId58"/>
                </p:custDataLst>
              </p:nvPr>
            </p:nvSpPr>
            <p:spPr bwMode="auto">
              <a:xfrm>
                <a:off x="4857750" y="4837113"/>
                <a:ext cx="47625"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83" name="Freeform 77"/>
              <p:cNvSpPr/>
              <p:nvPr>
                <p:custDataLst>
                  <p:tags r:id="rId59"/>
                </p:custDataLst>
              </p:nvPr>
            </p:nvSpPr>
            <p:spPr bwMode="auto">
              <a:xfrm>
                <a:off x="4960938" y="4197350"/>
                <a:ext cx="47625" cy="50800"/>
              </a:xfrm>
              <a:custGeom>
                <a:avLst/>
                <a:gdLst>
                  <a:gd name="T0" fmla="*/ 1 w 21"/>
                  <a:gd name="T1" fmla="*/ 12 h 22"/>
                  <a:gd name="T2" fmla="*/ 9 w 21"/>
                  <a:gd name="T3" fmla="*/ 1 h 22"/>
                  <a:gd name="T4" fmla="*/ 21 w 21"/>
                  <a:gd name="T5" fmla="*/ 9 h 22"/>
                  <a:gd name="T6" fmla="*/ 12 w 21"/>
                  <a:gd name="T7" fmla="*/ 21 h 22"/>
                  <a:gd name="T8" fmla="*/ 1 w 21"/>
                  <a:gd name="T9" fmla="*/ 12 h 22"/>
                </a:gdLst>
                <a:ahLst/>
                <a:cxnLst>
                  <a:cxn ang="0">
                    <a:pos x="T0" y="T1"/>
                  </a:cxn>
                  <a:cxn ang="0">
                    <a:pos x="T2" y="T3"/>
                  </a:cxn>
                  <a:cxn ang="0">
                    <a:pos x="T4" y="T5"/>
                  </a:cxn>
                  <a:cxn ang="0">
                    <a:pos x="T6" y="T7"/>
                  </a:cxn>
                  <a:cxn ang="0">
                    <a:pos x="T8" y="T9"/>
                  </a:cxn>
                </a:cxnLst>
                <a:rect l="0" t="0" r="r" b="b"/>
                <a:pathLst>
                  <a:path w="21" h="22">
                    <a:moveTo>
                      <a:pt x="1" y="12"/>
                    </a:moveTo>
                    <a:cubicBezTo>
                      <a:pt x="0" y="6"/>
                      <a:pt x="4" y="1"/>
                      <a:pt x="9" y="1"/>
                    </a:cubicBezTo>
                    <a:cubicBezTo>
                      <a:pt x="15" y="0"/>
                      <a:pt x="20" y="4"/>
                      <a:pt x="21" y="9"/>
                    </a:cubicBezTo>
                    <a:cubicBezTo>
                      <a:pt x="21" y="15"/>
                      <a:pt x="18" y="20"/>
                      <a:pt x="12" y="21"/>
                    </a:cubicBezTo>
                    <a:cubicBezTo>
                      <a:pt x="6" y="22"/>
                      <a:pt x="1" y="18"/>
                      <a:pt x="1"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84" name="Freeform 78"/>
              <p:cNvSpPr/>
              <p:nvPr>
                <p:custDataLst>
                  <p:tags r:id="rId60"/>
                </p:custDataLst>
              </p:nvPr>
            </p:nvSpPr>
            <p:spPr bwMode="auto">
              <a:xfrm>
                <a:off x="5062538" y="4175125"/>
                <a:ext cx="49213" cy="52388"/>
              </a:xfrm>
              <a:custGeom>
                <a:avLst/>
                <a:gdLst>
                  <a:gd name="T0" fmla="*/ 1 w 22"/>
                  <a:gd name="T1" fmla="*/ 14 h 23"/>
                  <a:gd name="T2" fmla="*/ 8 w 22"/>
                  <a:gd name="T3" fmla="*/ 2 h 23"/>
                  <a:gd name="T4" fmla="*/ 21 w 22"/>
                  <a:gd name="T5" fmla="*/ 9 h 23"/>
                  <a:gd name="T6" fmla="*/ 14 w 22"/>
                  <a:gd name="T7" fmla="*/ 22 h 23"/>
                  <a:gd name="T8" fmla="*/ 1 w 22"/>
                  <a:gd name="T9" fmla="*/ 14 h 23"/>
                </a:gdLst>
                <a:ahLst/>
                <a:cxnLst>
                  <a:cxn ang="0">
                    <a:pos x="T0" y="T1"/>
                  </a:cxn>
                  <a:cxn ang="0">
                    <a:pos x="T2" y="T3"/>
                  </a:cxn>
                  <a:cxn ang="0">
                    <a:pos x="T4" y="T5"/>
                  </a:cxn>
                  <a:cxn ang="0">
                    <a:pos x="T6" y="T7"/>
                  </a:cxn>
                  <a:cxn ang="0">
                    <a:pos x="T8" y="T9"/>
                  </a:cxn>
                </a:cxnLst>
                <a:rect l="0" t="0" r="r" b="b"/>
                <a:pathLst>
                  <a:path w="22" h="23">
                    <a:moveTo>
                      <a:pt x="1" y="14"/>
                    </a:moveTo>
                    <a:cubicBezTo>
                      <a:pt x="0" y="9"/>
                      <a:pt x="3" y="3"/>
                      <a:pt x="8" y="2"/>
                    </a:cubicBezTo>
                    <a:cubicBezTo>
                      <a:pt x="14" y="0"/>
                      <a:pt x="19" y="4"/>
                      <a:pt x="21" y="9"/>
                    </a:cubicBezTo>
                    <a:cubicBezTo>
                      <a:pt x="22" y="14"/>
                      <a:pt x="19" y="20"/>
                      <a:pt x="14" y="22"/>
                    </a:cubicBezTo>
                    <a:cubicBezTo>
                      <a:pt x="8" y="23"/>
                      <a:pt x="3" y="20"/>
                      <a:pt x="1"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85" name="Freeform 79"/>
              <p:cNvSpPr/>
              <p:nvPr>
                <p:custDataLst>
                  <p:tags r:id="rId61"/>
                </p:custDataLst>
              </p:nvPr>
            </p:nvSpPr>
            <p:spPr bwMode="auto">
              <a:xfrm>
                <a:off x="5159375" y="4141788"/>
                <a:ext cx="52388" cy="50800"/>
              </a:xfrm>
              <a:custGeom>
                <a:avLst/>
                <a:gdLst>
                  <a:gd name="T0" fmla="*/ 2 w 23"/>
                  <a:gd name="T1" fmla="*/ 16 h 23"/>
                  <a:gd name="T2" fmla="*/ 8 w 23"/>
                  <a:gd name="T3" fmla="*/ 2 h 23"/>
                  <a:gd name="T4" fmla="*/ 21 w 23"/>
                  <a:gd name="T5" fmla="*/ 8 h 23"/>
                  <a:gd name="T6" fmla="*/ 16 w 23"/>
                  <a:gd name="T7" fmla="*/ 21 h 23"/>
                  <a:gd name="T8" fmla="*/ 2 w 23"/>
                  <a:gd name="T9" fmla="*/ 16 h 23"/>
                </a:gdLst>
                <a:ahLst/>
                <a:cxnLst>
                  <a:cxn ang="0">
                    <a:pos x="T0" y="T1"/>
                  </a:cxn>
                  <a:cxn ang="0">
                    <a:pos x="T2" y="T3"/>
                  </a:cxn>
                  <a:cxn ang="0">
                    <a:pos x="T4" y="T5"/>
                  </a:cxn>
                  <a:cxn ang="0">
                    <a:pos x="T6" y="T7"/>
                  </a:cxn>
                  <a:cxn ang="0">
                    <a:pos x="T8" y="T9"/>
                  </a:cxn>
                </a:cxnLst>
                <a:rect l="0" t="0" r="r" b="b"/>
                <a:pathLst>
                  <a:path w="23" h="23">
                    <a:moveTo>
                      <a:pt x="2" y="16"/>
                    </a:moveTo>
                    <a:cubicBezTo>
                      <a:pt x="0" y="11"/>
                      <a:pt x="3" y="5"/>
                      <a:pt x="8" y="2"/>
                    </a:cubicBezTo>
                    <a:cubicBezTo>
                      <a:pt x="13" y="0"/>
                      <a:pt x="19" y="3"/>
                      <a:pt x="21" y="8"/>
                    </a:cubicBezTo>
                    <a:cubicBezTo>
                      <a:pt x="23" y="13"/>
                      <a:pt x="21" y="19"/>
                      <a:pt x="16" y="21"/>
                    </a:cubicBezTo>
                    <a:cubicBezTo>
                      <a:pt x="10" y="23"/>
                      <a:pt x="5" y="21"/>
                      <a:pt x="2"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86" name="Freeform 80"/>
              <p:cNvSpPr/>
              <p:nvPr>
                <p:custDataLst>
                  <p:tags r:id="rId62"/>
                </p:custDataLst>
              </p:nvPr>
            </p:nvSpPr>
            <p:spPr bwMode="auto">
              <a:xfrm>
                <a:off x="5254625" y="4095750"/>
                <a:ext cx="52388" cy="52388"/>
              </a:xfrm>
              <a:custGeom>
                <a:avLst/>
                <a:gdLst>
                  <a:gd name="T0" fmla="*/ 2 w 23"/>
                  <a:gd name="T1" fmla="*/ 16 h 23"/>
                  <a:gd name="T2" fmla="*/ 6 w 23"/>
                  <a:gd name="T3" fmla="*/ 3 h 23"/>
                  <a:gd name="T4" fmla="*/ 20 w 23"/>
                  <a:gd name="T5" fmla="*/ 6 h 23"/>
                  <a:gd name="T6" fmla="*/ 16 w 23"/>
                  <a:gd name="T7" fmla="*/ 20 h 23"/>
                  <a:gd name="T8" fmla="*/ 2 w 23"/>
                  <a:gd name="T9" fmla="*/ 16 h 23"/>
                </a:gdLst>
                <a:ahLst/>
                <a:cxnLst>
                  <a:cxn ang="0">
                    <a:pos x="T0" y="T1"/>
                  </a:cxn>
                  <a:cxn ang="0">
                    <a:pos x="T2" y="T3"/>
                  </a:cxn>
                  <a:cxn ang="0">
                    <a:pos x="T4" y="T5"/>
                  </a:cxn>
                  <a:cxn ang="0">
                    <a:pos x="T6" y="T7"/>
                  </a:cxn>
                  <a:cxn ang="0">
                    <a:pos x="T8" y="T9"/>
                  </a:cxn>
                </a:cxnLst>
                <a:rect l="0" t="0" r="r" b="b"/>
                <a:pathLst>
                  <a:path w="23" h="23">
                    <a:moveTo>
                      <a:pt x="2" y="16"/>
                    </a:moveTo>
                    <a:cubicBezTo>
                      <a:pt x="0" y="12"/>
                      <a:pt x="1" y="5"/>
                      <a:pt x="6" y="3"/>
                    </a:cubicBezTo>
                    <a:cubicBezTo>
                      <a:pt x="11" y="0"/>
                      <a:pt x="17" y="1"/>
                      <a:pt x="20" y="6"/>
                    </a:cubicBezTo>
                    <a:cubicBezTo>
                      <a:pt x="23" y="11"/>
                      <a:pt x="21" y="17"/>
                      <a:pt x="16" y="20"/>
                    </a:cubicBezTo>
                    <a:cubicBezTo>
                      <a:pt x="11" y="23"/>
                      <a:pt x="5" y="21"/>
                      <a:pt x="2"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87" name="Freeform 81"/>
              <p:cNvSpPr/>
              <p:nvPr>
                <p:custDataLst>
                  <p:tags r:id="rId63"/>
                </p:custDataLst>
              </p:nvPr>
            </p:nvSpPr>
            <p:spPr bwMode="auto">
              <a:xfrm>
                <a:off x="5340350" y="4037013"/>
                <a:ext cx="52388" cy="52388"/>
              </a:xfrm>
              <a:custGeom>
                <a:avLst/>
                <a:gdLst>
                  <a:gd name="T0" fmla="*/ 4 w 23"/>
                  <a:gd name="T1" fmla="*/ 18 h 23"/>
                  <a:gd name="T2" fmla="*/ 5 w 23"/>
                  <a:gd name="T3" fmla="*/ 4 h 23"/>
                  <a:gd name="T4" fmla="*/ 20 w 23"/>
                  <a:gd name="T5" fmla="*/ 5 h 23"/>
                  <a:gd name="T6" fmla="*/ 18 w 23"/>
                  <a:gd name="T7" fmla="*/ 20 h 23"/>
                  <a:gd name="T8" fmla="*/ 4 w 23"/>
                  <a:gd name="T9" fmla="*/ 18 h 23"/>
                </a:gdLst>
                <a:ahLst/>
                <a:cxnLst>
                  <a:cxn ang="0">
                    <a:pos x="T0" y="T1"/>
                  </a:cxn>
                  <a:cxn ang="0">
                    <a:pos x="T2" y="T3"/>
                  </a:cxn>
                  <a:cxn ang="0">
                    <a:pos x="T4" y="T5"/>
                  </a:cxn>
                  <a:cxn ang="0">
                    <a:pos x="T6" y="T7"/>
                  </a:cxn>
                  <a:cxn ang="0">
                    <a:pos x="T8" y="T9"/>
                  </a:cxn>
                </a:cxnLst>
                <a:rect l="0" t="0" r="r" b="b"/>
                <a:pathLst>
                  <a:path w="23" h="23">
                    <a:moveTo>
                      <a:pt x="4" y="18"/>
                    </a:moveTo>
                    <a:cubicBezTo>
                      <a:pt x="0" y="13"/>
                      <a:pt x="1" y="7"/>
                      <a:pt x="5" y="4"/>
                    </a:cubicBezTo>
                    <a:cubicBezTo>
                      <a:pt x="10" y="0"/>
                      <a:pt x="16" y="1"/>
                      <a:pt x="20" y="5"/>
                    </a:cubicBezTo>
                    <a:cubicBezTo>
                      <a:pt x="23" y="10"/>
                      <a:pt x="22" y="16"/>
                      <a:pt x="18" y="20"/>
                    </a:cubicBezTo>
                    <a:cubicBezTo>
                      <a:pt x="13" y="23"/>
                      <a:pt x="7" y="22"/>
                      <a:pt x="4"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88" name="Freeform 82"/>
              <p:cNvSpPr/>
              <p:nvPr>
                <p:custDataLst>
                  <p:tags r:id="rId64"/>
                </p:custDataLst>
              </p:nvPr>
            </p:nvSpPr>
            <p:spPr bwMode="auto">
              <a:xfrm>
                <a:off x="5419725" y="3968750"/>
                <a:ext cx="52388" cy="50800"/>
              </a:xfrm>
              <a:custGeom>
                <a:avLst/>
                <a:gdLst>
                  <a:gd name="T0" fmla="*/ 4 w 23"/>
                  <a:gd name="T1" fmla="*/ 18 h 22"/>
                  <a:gd name="T2" fmla="*/ 4 w 23"/>
                  <a:gd name="T3" fmla="*/ 4 h 22"/>
                  <a:gd name="T4" fmla="*/ 19 w 23"/>
                  <a:gd name="T5" fmla="*/ 4 h 22"/>
                  <a:gd name="T6" fmla="*/ 19 w 23"/>
                  <a:gd name="T7" fmla="*/ 18 h 22"/>
                  <a:gd name="T8" fmla="*/ 4 w 23"/>
                  <a:gd name="T9" fmla="*/ 18 h 22"/>
                </a:gdLst>
                <a:ahLst/>
                <a:cxnLst>
                  <a:cxn ang="0">
                    <a:pos x="T0" y="T1"/>
                  </a:cxn>
                  <a:cxn ang="0">
                    <a:pos x="T2" y="T3"/>
                  </a:cxn>
                  <a:cxn ang="0">
                    <a:pos x="T4" y="T5"/>
                  </a:cxn>
                  <a:cxn ang="0">
                    <a:pos x="T6" y="T7"/>
                  </a:cxn>
                  <a:cxn ang="0">
                    <a:pos x="T8" y="T9"/>
                  </a:cxn>
                </a:cxnLst>
                <a:rect l="0" t="0" r="r" b="b"/>
                <a:pathLst>
                  <a:path w="23" h="22">
                    <a:moveTo>
                      <a:pt x="4" y="18"/>
                    </a:moveTo>
                    <a:cubicBezTo>
                      <a:pt x="0" y="14"/>
                      <a:pt x="0" y="8"/>
                      <a:pt x="4" y="4"/>
                    </a:cubicBezTo>
                    <a:cubicBezTo>
                      <a:pt x="8" y="0"/>
                      <a:pt x="15" y="0"/>
                      <a:pt x="19" y="4"/>
                    </a:cubicBezTo>
                    <a:cubicBezTo>
                      <a:pt x="23" y="8"/>
                      <a:pt x="23" y="14"/>
                      <a:pt x="19" y="18"/>
                    </a:cubicBezTo>
                    <a:cubicBezTo>
                      <a:pt x="15" y="22"/>
                      <a:pt x="8" y="22"/>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89" name="Freeform 83"/>
              <p:cNvSpPr/>
              <p:nvPr>
                <p:custDataLst>
                  <p:tags r:id="rId65"/>
                </p:custDataLst>
              </p:nvPr>
            </p:nvSpPr>
            <p:spPr bwMode="auto">
              <a:xfrm>
                <a:off x="5487988" y="3890963"/>
                <a:ext cx="50800" cy="50800"/>
              </a:xfrm>
              <a:custGeom>
                <a:avLst/>
                <a:gdLst>
                  <a:gd name="T0" fmla="*/ 6 w 23"/>
                  <a:gd name="T1" fmla="*/ 20 h 23"/>
                  <a:gd name="T2" fmla="*/ 4 w 23"/>
                  <a:gd name="T3" fmla="*/ 5 h 23"/>
                  <a:gd name="T4" fmla="*/ 18 w 23"/>
                  <a:gd name="T5" fmla="*/ 3 h 23"/>
                  <a:gd name="T6" fmla="*/ 20 w 23"/>
                  <a:gd name="T7" fmla="*/ 18 h 23"/>
                  <a:gd name="T8" fmla="*/ 6 w 23"/>
                  <a:gd name="T9" fmla="*/ 20 h 23"/>
                </a:gdLst>
                <a:ahLst/>
                <a:cxnLst>
                  <a:cxn ang="0">
                    <a:pos x="T0" y="T1"/>
                  </a:cxn>
                  <a:cxn ang="0">
                    <a:pos x="T2" y="T3"/>
                  </a:cxn>
                  <a:cxn ang="0">
                    <a:pos x="T4" y="T5"/>
                  </a:cxn>
                  <a:cxn ang="0">
                    <a:pos x="T6" y="T7"/>
                  </a:cxn>
                  <a:cxn ang="0">
                    <a:pos x="T8" y="T9"/>
                  </a:cxn>
                </a:cxnLst>
                <a:rect l="0" t="0" r="r" b="b"/>
                <a:pathLst>
                  <a:path w="23" h="23">
                    <a:moveTo>
                      <a:pt x="6" y="20"/>
                    </a:moveTo>
                    <a:cubicBezTo>
                      <a:pt x="1" y="16"/>
                      <a:pt x="0" y="10"/>
                      <a:pt x="4" y="5"/>
                    </a:cubicBezTo>
                    <a:cubicBezTo>
                      <a:pt x="7" y="1"/>
                      <a:pt x="14" y="0"/>
                      <a:pt x="18" y="3"/>
                    </a:cubicBezTo>
                    <a:cubicBezTo>
                      <a:pt x="23" y="7"/>
                      <a:pt x="23" y="13"/>
                      <a:pt x="20" y="18"/>
                    </a:cubicBezTo>
                    <a:cubicBezTo>
                      <a:pt x="17" y="22"/>
                      <a:pt x="10" y="23"/>
                      <a:pt x="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90" name="Freeform 84"/>
              <p:cNvSpPr/>
              <p:nvPr>
                <p:custDataLst>
                  <p:tags r:id="rId66"/>
                </p:custDataLst>
              </p:nvPr>
            </p:nvSpPr>
            <p:spPr bwMode="auto">
              <a:xfrm>
                <a:off x="5419725" y="3968750"/>
                <a:ext cx="52388" cy="50800"/>
              </a:xfrm>
              <a:custGeom>
                <a:avLst/>
                <a:gdLst>
                  <a:gd name="T0" fmla="*/ 4 w 23"/>
                  <a:gd name="T1" fmla="*/ 18 h 22"/>
                  <a:gd name="T2" fmla="*/ 4 w 23"/>
                  <a:gd name="T3" fmla="*/ 4 h 22"/>
                  <a:gd name="T4" fmla="*/ 19 w 23"/>
                  <a:gd name="T5" fmla="*/ 4 h 22"/>
                  <a:gd name="T6" fmla="*/ 19 w 23"/>
                  <a:gd name="T7" fmla="*/ 18 h 22"/>
                  <a:gd name="T8" fmla="*/ 4 w 23"/>
                  <a:gd name="T9" fmla="*/ 18 h 22"/>
                </a:gdLst>
                <a:ahLst/>
                <a:cxnLst>
                  <a:cxn ang="0">
                    <a:pos x="T0" y="T1"/>
                  </a:cxn>
                  <a:cxn ang="0">
                    <a:pos x="T2" y="T3"/>
                  </a:cxn>
                  <a:cxn ang="0">
                    <a:pos x="T4" y="T5"/>
                  </a:cxn>
                  <a:cxn ang="0">
                    <a:pos x="T6" y="T7"/>
                  </a:cxn>
                  <a:cxn ang="0">
                    <a:pos x="T8" y="T9"/>
                  </a:cxn>
                </a:cxnLst>
                <a:rect l="0" t="0" r="r" b="b"/>
                <a:pathLst>
                  <a:path w="23" h="22">
                    <a:moveTo>
                      <a:pt x="4" y="18"/>
                    </a:moveTo>
                    <a:cubicBezTo>
                      <a:pt x="0" y="14"/>
                      <a:pt x="0" y="8"/>
                      <a:pt x="4" y="4"/>
                    </a:cubicBezTo>
                    <a:cubicBezTo>
                      <a:pt x="8" y="0"/>
                      <a:pt x="15" y="0"/>
                      <a:pt x="19" y="4"/>
                    </a:cubicBezTo>
                    <a:cubicBezTo>
                      <a:pt x="23" y="8"/>
                      <a:pt x="23" y="14"/>
                      <a:pt x="19" y="18"/>
                    </a:cubicBezTo>
                    <a:cubicBezTo>
                      <a:pt x="15" y="22"/>
                      <a:pt x="8" y="22"/>
                      <a:pt x="4"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91" name="Freeform 85"/>
              <p:cNvSpPr/>
              <p:nvPr>
                <p:custDataLst>
                  <p:tags r:id="rId67"/>
                </p:custDataLst>
              </p:nvPr>
            </p:nvSpPr>
            <p:spPr bwMode="auto">
              <a:xfrm>
                <a:off x="5487988" y="3890963"/>
                <a:ext cx="50800" cy="50800"/>
              </a:xfrm>
              <a:custGeom>
                <a:avLst/>
                <a:gdLst>
                  <a:gd name="T0" fmla="*/ 6 w 23"/>
                  <a:gd name="T1" fmla="*/ 20 h 23"/>
                  <a:gd name="T2" fmla="*/ 4 w 23"/>
                  <a:gd name="T3" fmla="*/ 5 h 23"/>
                  <a:gd name="T4" fmla="*/ 18 w 23"/>
                  <a:gd name="T5" fmla="*/ 3 h 23"/>
                  <a:gd name="T6" fmla="*/ 20 w 23"/>
                  <a:gd name="T7" fmla="*/ 18 h 23"/>
                  <a:gd name="T8" fmla="*/ 6 w 23"/>
                  <a:gd name="T9" fmla="*/ 20 h 23"/>
                </a:gdLst>
                <a:ahLst/>
                <a:cxnLst>
                  <a:cxn ang="0">
                    <a:pos x="T0" y="T1"/>
                  </a:cxn>
                  <a:cxn ang="0">
                    <a:pos x="T2" y="T3"/>
                  </a:cxn>
                  <a:cxn ang="0">
                    <a:pos x="T4" y="T5"/>
                  </a:cxn>
                  <a:cxn ang="0">
                    <a:pos x="T6" y="T7"/>
                  </a:cxn>
                  <a:cxn ang="0">
                    <a:pos x="T8" y="T9"/>
                  </a:cxn>
                </a:cxnLst>
                <a:rect l="0" t="0" r="r" b="b"/>
                <a:pathLst>
                  <a:path w="23" h="23">
                    <a:moveTo>
                      <a:pt x="6" y="20"/>
                    </a:moveTo>
                    <a:cubicBezTo>
                      <a:pt x="1" y="16"/>
                      <a:pt x="0" y="10"/>
                      <a:pt x="4" y="5"/>
                    </a:cubicBezTo>
                    <a:cubicBezTo>
                      <a:pt x="7" y="1"/>
                      <a:pt x="14" y="0"/>
                      <a:pt x="18" y="3"/>
                    </a:cubicBezTo>
                    <a:cubicBezTo>
                      <a:pt x="23" y="7"/>
                      <a:pt x="23" y="13"/>
                      <a:pt x="20" y="18"/>
                    </a:cubicBezTo>
                    <a:cubicBezTo>
                      <a:pt x="17" y="22"/>
                      <a:pt x="10" y="23"/>
                      <a:pt x="6"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92" name="Freeform 86"/>
              <p:cNvSpPr/>
              <p:nvPr>
                <p:custDataLst>
                  <p:tags r:id="rId68"/>
                </p:custDataLst>
              </p:nvPr>
            </p:nvSpPr>
            <p:spPr bwMode="auto">
              <a:xfrm>
                <a:off x="4752975" y="4197350"/>
                <a:ext cx="47625" cy="50800"/>
              </a:xfrm>
              <a:custGeom>
                <a:avLst/>
                <a:gdLst>
                  <a:gd name="T0" fmla="*/ 20 w 21"/>
                  <a:gd name="T1" fmla="*/ 12 h 22"/>
                  <a:gd name="T2" fmla="*/ 12 w 21"/>
                  <a:gd name="T3" fmla="*/ 1 h 22"/>
                  <a:gd name="T4" fmla="*/ 0 w 21"/>
                  <a:gd name="T5" fmla="*/ 9 h 22"/>
                  <a:gd name="T6" fmla="*/ 9 w 21"/>
                  <a:gd name="T7" fmla="*/ 21 h 22"/>
                  <a:gd name="T8" fmla="*/ 20 w 21"/>
                  <a:gd name="T9" fmla="*/ 12 h 22"/>
                </a:gdLst>
                <a:ahLst/>
                <a:cxnLst>
                  <a:cxn ang="0">
                    <a:pos x="T0" y="T1"/>
                  </a:cxn>
                  <a:cxn ang="0">
                    <a:pos x="T2" y="T3"/>
                  </a:cxn>
                  <a:cxn ang="0">
                    <a:pos x="T4" y="T5"/>
                  </a:cxn>
                  <a:cxn ang="0">
                    <a:pos x="T6" y="T7"/>
                  </a:cxn>
                  <a:cxn ang="0">
                    <a:pos x="T8" y="T9"/>
                  </a:cxn>
                </a:cxnLst>
                <a:rect l="0" t="0" r="r" b="b"/>
                <a:pathLst>
                  <a:path w="21" h="22">
                    <a:moveTo>
                      <a:pt x="20" y="12"/>
                    </a:moveTo>
                    <a:cubicBezTo>
                      <a:pt x="21" y="6"/>
                      <a:pt x="17" y="1"/>
                      <a:pt x="12" y="1"/>
                    </a:cubicBezTo>
                    <a:cubicBezTo>
                      <a:pt x="6" y="0"/>
                      <a:pt x="1" y="4"/>
                      <a:pt x="0" y="9"/>
                    </a:cubicBezTo>
                    <a:cubicBezTo>
                      <a:pt x="0" y="15"/>
                      <a:pt x="3" y="20"/>
                      <a:pt x="9" y="21"/>
                    </a:cubicBezTo>
                    <a:cubicBezTo>
                      <a:pt x="15" y="22"/>
                      <a:pt x="20" y="18"/>
                      <a:pt x="20"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93" name="Freeform 87"/>
              <p:cNvSpPr/>
              <p:nvPr>
                <p:custDataLst>
                  <p:tags r:id="rId69"/>
                </p:custDataLst>
              </p:nvPr>
            </p:nvSpPr>
            <p:spPr bwMode="auto">
              <a:xfrm>
                <a:off x="4649788" y="4175125"/>
                <a:ext cx="49213" cy="52388"/>
              </a:xfrm>
              <a:custGeom>
                <a:avLst/>
                <a:gdLst>
                  <a:gd name="T0" fmla="*/ 21 w 22"/>
                  <a:gd name="T1" fmla="*/ 14 h 23"/>
                  <a:gd name="T2" fmla="*/ 14 w 22"/>
                  <a:gd name="T3" fmla="*/ 2 h 23"/>
                  <a:gd name="T4" fmla="*/ 1 w 22"/>
                  <a:gd name="T5" fmla="*/ 9 h 23"/>
                  <a:gd name="T6" fmla="*/ 8 w 22"/>
                  <a:gd name="T7" fmla="*/ 22 h 23"/>
                  <a:gd name="T8" fmla="*/ 21 w 22"/>
                  <a:gd name="T9" fmla="*/ 14 h 23"/>
                </a:gdLst>
                <a:ahLst/>
                <a:cxnLst>
                  <a:cxn ang="0">
                    <a:pos x="T0" y="T1"/>
                  </a:cxn>
                  <a:cxn ang="0">
                    <a:pos x="T2" y="T3"/>
                  </a:cxn>
                  <a:cxn ang="0">
                    <a:pos x="T4" y="T5"/>
                  </a:cxn>
                  <a:cxn ang="0">
                    <a:pos x="T6" y="T7"/>
                  </a:cxn>
                  <a:cxn ang="0">
                    <a:pos x="T8" y="T9"/>
                  </a:cxn>
                </a:cxnLst>
                <a:rect l="0" t="0" r="r" b="b"/>
                <a:pathLst>
                  <a:path w="22" h="23">
                    <a:moveTo>
                      <a:pt x="21" y="14"/>
                    </a:moveTo>
                    <a:cubicBezTo>
                      <a:pt x="22" y="9"/>
                      <a:pt x="19" y="3"/>
                      <a:pt x="14" y="2"/>
                    </a:cubicBezTo>
                    <a:cubicBezTo>
                      <a:pt x="8" y="0"/>
                      <a:pt x="3" y="4"/>
                      <a:pt x="1" y="9"/>
                    </a:cubicBezTo>
                    <a:cubicBezTo>
                      <a:pt x="0" y="14"/>
                      <a:pt x="3" y="20"/>
                      <a:pt x="8" y="22"/>
                    </a:cubicBezTo>
                    <a:cubicBezTo>
                      <a:pt x="14" y="23"/>
                      <a:pt x="19" y="20"/>
                      <a:pt x="21"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94" name="Freeform 88"/>
              <p:cNvSpPr/>
              <p:nvPr>
                <p:custDataLst>
                  <p:tags r:id="rId70"/>
                </p:custDataLst>
              </p:nvPr>
            </p:nvSpPr>
            <p:spPr bwMode="auto">
              <a:xfrm>
                <a:off x="4549775" y="4141788"/>
                <a:ext cx="52388" cy="50800"/>
              </a:xfrm>
              <a:custGeom>
                <a:avLst/>
                <a:gdLst>
                  <a:gd name="T0" fmla="*/ 21 w 23"/>
                  <a:gd name="T1" fmla="*/ 16 h 23"/>
                  <a:gd name="T2" fmla="*/ 15 w 23"/>
                  <a:gd name="T3" fmla="*/ 2 h 23"/>
                  <a:gd name="T4" fmla="*/ 2 w 23"/>
                  <a:gd name="T5" fmla="*/ 8 h 23"/>
                  <a:gd name="T6" fmla="*/ 7 w 23"/>
                  <a:gd name="T7" fmla="*/ 21 h 23"/>
                  <a:gd name="T8" fmla="*/ 21 w 23"/>
                  <a:gd name="T9" fmla="*/ 16 h 23"/>
                </a:gdLst>
                <a:ahLst/>
                <a:cxnLst>
                  <a:cxn ang="0">
                    <a:pos x="T0" y="T1"/>
                  </a:cxn>
                  <a:cxn ang="0">
                    <a:pos x="T2" y="T3"/>
                  </a:cxn>
                  <a:cxn ang="0">
                    <a:pos x="T4" y="T5"/>
                  </a:cxn>
                  <a:cxn ang="0">
                    <a:pos x="T6" y="T7"/>
                  </a:cxn>
                  <a:cxn ang="0">
                    <a:pos x="T8" y="T9"/>
                  </a:cxn>
                </a:cxnLst>
                <a:rect l="0" t="0" r="r" b="b"/>
                <a:pathLst>
                  <a:path w="23" h="23">
                    <a:moveTo>
                      <a:pt x="21" y="16"/>
                    </a:moveTo>
                    <a:cubicBezTo>
                      <a:pt x="23" y="11"/>
                      <a:pt x="20" y="5"/>
                      <a:pt x="15" y="2"/>
                    </a:cubicBezTo>
                    <a:cubicBezTo>
                      <a:pt x="10" y="0"/>
                      <a:pt x="4" y="3"/>
                      <a:pt x="2" y="8"/>
                    </a:cubicBezTo>
                    <a:cubicBezTo>
                      <a:pt x="0" y="13"/>
                      <a:pt x="2" y="19"/>
                      <a:pt x="7" y="21"/>
                    </a:cubicBezTo>
                    <a:cubicBezTo>
                      <a:pt x="13" y="23"/>
                      <a:pt x="18" y="21"/>
                      <a:pt x="21"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95" name="Freeform 89"/>
              <p:cNvSpPr/>
              <p:nvPr>
                <p:custDataLst>
                  <p:tags r:id="rId71"/>
                </p:custDataLst>
              </p:nvPr>
            </p:nvSpPr>
            <p:spPr bwMode="auto">
              <a:xfrm>
                <a:off x="4454525" y="4095750"/>
                <a:ext cx="52388" cy="52388"/>
              </a:xfrm>
              <a:custGeom>
                <a:avLst/>
                <a:gdLst>
                  <a:gd name="T0" fmla="*/ 21 w 23"/>
                  <a:gd name="T1" fmla="*/ 16 h 23"/>
                  <a:gd name="T2" fmla="*/ 17 w 23"/>
                  <a:gd name="T3" fmla="*/ 3 h 23"/>
                  <a:gd name="T4" fmla="*/ 3 w 23"/>
                  <a:gd name="T5" fmla="*/ 6 h 23"/>
                  <a:gd name="T6" fmla="*/ 7 w 23"/>
                  <a:gd name="T7" fmla="*/ 20 h 23"/>
                  <a:gd name="T8" fmla="*/ 21 w 23"/>
                  <a:gd name="T9" fmla="*/ 16 h 23"/>
                </a:gdLst>
                <a:ahLst/>
                <a:cxnLst>
                  <a:cxn ang="0">
                    <a:pos x="T0" y="T1"/>
                  </a:cxn>
                  <a:cxn ang="0">
                    <a:pos x="T2" y="T3"/>
                  </a:cxn>
                  <a:cxn ang="0">
                    <a:pos x="T4" y="T5"/>
                  </a:cxn>
                  <a:cxn ang="0">
                    <a:pos x="T6" y="T7"/>
                  </a:cxn>
                  <a:cxn ang="0">
                    <a:pos x="T8" y="T9"/>
                  </a:cxn>
                </a:cxnLst>
                <a:rect l="0" t="0" r="r" b="b"/>
                <a:pathLst>
                  <a:path w="23" h="23">
                    <a:moveTo>
                      <a:pt x="21" y="16"/>
                    </a:moveTo>
                    <a:cubicBezTo>
                      <a:pt x="23" y="12"/>
                      <a:pt x="22" y="5"/>
                      <a:pt x="17" y="3"/>
                    </a:cubicBezTo>
                    <a:cubicBezTo>
                      <a:pt x="12" y="0"/>
                      <a:pt x="6" y="1"/>
                      <a:pt x="3" y="6"/>
                    </a:cubicBezTo>
                    <a:cubicBezTo>
                      <a:pt x="0" y="11"/>
                      <a:pt x="2" y="17"/>
                      <a:pt x="7" y="20"/>
                    </a:cubicBezTo>
                    <a:cubicBezTo>
                      <a:pt x="12" y="23"/>
                      <a:pt x="18" y="21"/>
                      <a:pt x="21"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96" name="Freeform 90"/>
              <p:cNvSpPr/>
              <p:nvPr>
                <p:custDataLst>
                  <p:tags r:id="rId72"/>
                </p:custDataLst>
              </p:nvPr>
            </p:nvSpPr>
            <p:spPr bwMode="auto">
              <a:xfrm>
                <a:off x="4368800" y="4037013"/>
                <a:ext cx="52388" cy="52388"/>
              </a:xfrm>
              <a:custGeom>
                <a:avLst/>
                <a:gdLst>
                  <a:gd name="T0" fmla="*/ 19 w 23"/>
                  <a:gd name="T1" fmla="*/ 18 h 23"/>
                  <a:gd name="T2" fmla="*/ 18 w 23"/>
                  <a:gd name="T3" fmla="*/ 4 h 23"/>
                  <a:gd name="T4" fmla="*/ 3 w 23"/>
                  <a:gd name="T5" fmla="*/ 5 h 23"/>
                  <a:gd name="T6" fmla="*/ 5 w 23"/>
                  <a:gd name="T7" fmla="*/ 20 h 23"/>
                  <a:gd name="T8" fmla="*/ 19 w 23"/>
                  <a:gd name="T9" fmla="*/ 18 h 23"/>
                </a:gdLst>
                <a:ahLst/>
                <a:cxnLst>
                  <a:cxn ang="0">
                    <a:pos x="T0" y="T1"/>
                  </a:cxn>
                  <a:cxn ang="0">
                    <a:pos x="T2" y="T3"/>
                  </a:cxn>
                  <a:cxn ang="0">
                    <a:pos x="T4" y="T5"/>
                  </a:cxn>
                  <a:cxn ang="0">
                    <a:pos x="T6" y="T7"/>
                  </a:cxn>
                  <a:cxn ang="0">
                    <a:pos x="T8" y="T9"/>
                  </a:cxn>
                </a:cxnLst>
                <a:rect l="0" t="0" r="r" b="b"/>
                <a:pathLst>
                  <a:path w="23" h="23">
                    <a:moveTo>
                      <a:pt x="19" y="18"/>
                    </a:moveTo>
                    <a:cubicBezTo>
                      <a:pt x="23" y="13"/>
                      <a:pt x="22" y="7"/>
                      <a:pt x="18" y="4"/>
                    </a:cubicBezTo>
                    <a:cubicBezTo>
                      <a:pt x="13" y="0"/>
                      <a:pt x="7" y="1"/>
                      <a:pt x="3" y="5"/>
                    </a:cubicBezTo>
                    <a:cubicBezTo>
                      <a:pt x="0" y="10"/>
                      <a:pt x="1" y="16"/>
                      <a:pt x="5" y="20"/>
                    </a:cubicBezTo>
                    <a:cubicBezTo>
                      <a:pt x="10" y="23"/>
                      <a:pt x="16" y="22"/>
                      <a:pt x="19"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97" name="Freeform 91"/>
              <p:cNvSpPr/>
              <p:nvPr>
                <p:custDataLst>
                  <p:tags r:id="rId73"/>
                </p:custDataLst>
              </p:nvPr>
            </p:nvSpPr>
            <p:spPr bwMode="auto">
              <a:xfrm>
                <a:off x="4291013" y="3968750"/>
                <a:ext cx="50800" cy="50800"/>
              </a:xfrm>
              <a:custGeom>
                <a:avLst/>
                <a:gdLst>
                  <a:gd name="T0" fmla="*/ 19 w 23"/>
                  <a:gd name="T1" fmla="*/ 18 h 22"/>
                  <a:gd name="T2" fmla="*/ 19 w 23"/>
                  <a:gd name="T3" fmla="*/ 4 h 22"/>
                  <a:gd name="T4" fmla="*/ 4 w 23"/>
                  <a:gd name="T5" fmla="*/ 4 h 22"/>
                  <a:gd name="T6" fmla="*/ 4 w 23"/>
                  <a:gd name="T7" fmla="*/ 18 h 22"/>
                  <a:gd name="T8" fmla="*/ 19 w 23"/>
                  <a:gd name="T9" fmla="*/ 18 h 22"/>
                </a:gdLst>
                <a:ahLst/>
                <a:cxnLst>
                  <a:cxn ang="0">
                    <a:pos x="T0" y="T1"/>
                  </a:cxn>
                  <a:cxn ang="0">
                    <a:pos x="T2" y="T3"/>
                  </a:cxn>
                  <a:cxn ang="0">
                    <a:pos x="T4" y="T5"/>
                  </a:cxn>
                  <a:cxn ang="0">
                    <a:pos x="T6" y="T7"/>
                  </a:cxn>
                  <a:cxn ang="0">
                    <a:pos x="T8" y="T9"/>
                  </a:cxn>
                </a:cxnLst>
                <a:rect l="0" t="0" r="r" b="b"/>
                <a:pathLst>
                  <a:path w="23" h="22">
                    <a:moveTo>
                      <a:pt x="19" y="18"/>
                    </a:moveTo>
                    <a:cubicBezTo>
                      <a:pt x="23" y="14"/>
                      <a:pt x="23" y="8"/>
                      <a:pt x="19" y="4"/>
                    </a:cubicBezTo>
                    <a:cubicBezTo>
                      <a:pt x="15" y="0"/>
                      <a:pt x="8" y="0"/>
                      <a:pt x="4" y="4"/>
                    </a:cubicBezTo>
                    <a:cubicBezTo>
                      <a:pt x="0" y="8"/>
                      <a:pt x="0" y="14"/>
                      <a:pt x="4" y="18"/>
                    </a:cubicBezTo>
                    <a:cubicBezTo>
                      <a:pt x="8" y="22"/>
                      <a:pt x="15" y="22"/>
                      <a:pt x="19"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98" name="Freeform 92"/>
              <p:cNvSpPr/>
              <p:nvPr>
                <p:custDataLst>
                  <p:tags r:id="rId74"/>
                </p:custDataLst>
              </p:nvPr>
            </p:nvSpPr>
            <p:spPr bwMode="auto">
              <a:xfrm>
                <a:off x="4222750" y="3890963"/>
                <a:ext cx="52388" cy="50800"/>
              </a:xfrm>
              <a:custGeom>
                <a:avLst/>
                <a:gdLst>
                  <a:gd name="T0" fmla="*/ 17 w 23"/>
                  <a:gd name="T1" fmla="*/ 20 h 23"/>
                  <a:gd name="T2" fmla="*/ 19 w 23"/>
                  <a:gd name="T3" fmla="*/ 5 h 23"/>
                  <a:gd name="T4" fmla="*/ 5 w 23"/>
                  <a:gd name="T5" fmla="*/ 3 h 23"/>
                  <a:gd name="T6" fmla="*/ 3 w 23"/>
                  <a:gd name="T7" fmla="*/ 18 h 23"/>
                  <a:gd name="T8" fmla="*/ 17 w 23"/>
                  <a:gd name="T9" fmla="*/ 20 h 23"/>
                </a:gdLst>
                <a:ahLst/>
                <a:cxnLst>
                  <a:cxn ang="0">
                    <a:pos x="T0" y="T1"/>
                  </a:cxn>
                  <a:cxn ang="0">
                    <a:pos x="T2" y="T3"/>
                  </a:cxn>
                  <a:cxn ang="0">
                    <a:pos x="T4" y="T5"/>
                  </a:cxn>
                  <a:cxn ang="0">
                    <a:pos x="T6" y="T7"/>
                  </a:cxn>
                  <a:cxn ang="0">
                    <a:pos x="T8" y="T9"/>
                  </a:cxn>
                </a:cxnLst>
                <a:rect l="0" t="0" r="r" b="b"/>
                <a:pathLst>
                  <a:path w="23" h="23">
                    <a:moveTo>
                      <a:pt x="17" y="20"/>
                    </a:moveTo>
                    <a:cubicBezTo>
                      <a:pt x="22" y="16"/>
                      <a:pt x="23" y="10"/>
                      <a:pt x="19" y="5"/>
                    </a:cubicBezTo>
                    <a:cubicBezTo>
                      <a:pt x="16" y="1"/>
                      <a:pt x="9" y="0"/>
                      <a:pt x="5" y="3"/>
                    </a:cubicBezTo>
                    <a:cubicBezTo>
                      <a:pt x="0" y="7"/>
                      <a:pt x="0" y="13"/>
                      <a:pt x="3" y="18"/>
                    </a:cubicBezTo>
                    <a:cubicBezTo>
                      <a:pt x="6" y="22"/>
                      <a:pt x="13" y="23"/>
                      <a:pt x="17"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grpSp>
        <p:grpSp>
          <p:nvGrpSpPr>
            <p:cNvPr id="30" name="Group 119"/>
            <p:cNvGrpSpPr/>
            <p:nvPr/>
          </p:nvGrpSpPr>
          <p:grpSpPr>
            <a:xfrm>
              <a:off x="7746428" y="4537252"/>
              <a:ext cx="1212222" cy="1092316"/>
              <a:chOff x="9078913" y="3890963"/>
              <a:chExt cx="1316038" cy="1185863"/>
            </a:xfrm>
            <a:solidFill>
              <a:schemeClr val="accent2"/>
            </a:solidFill>
          </p:grpSpPr>
          <p:sp>
            <p:nvSpPr>
              <p:cNvPr id="51" name="Oval 93"/>
              <p:cNvSpPr>
                <a:spLocks noChangeArrowheads="1"/>
              </p:cNvSpPr>
              <p:nvPr>
                <p:custDataLst>
                  <p:tags r:id="rId27"/>
                </p:custDataLst>
              </p:nvPr>
            </p:nvSpPr>
            <p:spPr bwMode="auto">
              <a:xfrm>
                <a:off x="9669463" y="4945063"/>
                <a:ext cx="131763" cy="13176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52" name="Oval 94"/>
              <p:cNvSpPr>
                <a:spLocks noChangeArrowheads="1"/>
              </p:cNvSpPr>
              <p:nvPr>
                <p:custDataLst>
                  <p:tags r:id="rId28"/>
                </p:custDataLst>
              </p:nvPr>
            </p:nvSpPr>
            <p:spPr bwMode="auto">
              <a:xfrm>
                <a:off x="9712325" y="4206875"/>
                <a:ext cx="47625" cy="444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53" name="Oval 95"/>
              <p:cNvSpPr>
                <a:spLocks noChangeArrowheads="1"/>
              </p:cNvSpPr>
              <p:nvPr>
                <p:custDataLst>
                  <p:tags r:id="rId29"/>
                </p:custDataLst>
              </p:nvPr>
            </p:nvSpPr>
            <p:spPr bwMode="auto">
              <a:xfrm>
                <a:off x="9712325" y="4308475"/>
                <a:ext cx="47625"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54" name="Oval 96"/>
              <p:cNvSpPr>
                <a:spLocks noChangeArrowheads="1"/>
              </p:cNvSpPr>
              <p:nvPr>
                <p:custDataLst>
                  <p:tags r:id="rId30"/>
                </p:custDataLst>
              </p:nvPr>
            </p:nvSpPr>
            <p:spPr bwMode="auto">
              <a:xfrm>
                <a:off x="9712325" y="4411663"/>
                <a:ext cx="47625"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55" name="Oval 97"/>
              <p:cNvSpPr>
                <a:spLocks noChangeArrowheads="1"/>
              </p:cNvSpPr>
              <p:nvPr>
                <p:custDataLst>
                  <p:tags r:id="rId31"/>
                </p:custDataLst>
              </p:nvPr>
            </p:nvSpPr>
            <p:spPr bwMode="auto">
              <a:xfrm>
                <a:off x="9712325" y="4518025"/>
                <a:ext cx="47625"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56" name="Oval 98"/>
              <p:cNvSpPr>
                <a:spLocks noChangeArrowheads="1"/>
              </p:cNvSpPr>
              <p:nvPr>
                <p:custDataLst>
                  <p:tags r:id="rId32"/>
                </p:custDataLst>
              </p:nvPr>
            </p:nvSpPr>
            <p:spPr bwMode="auto">
              <a:xfrm>
                <a:off x="9712325" y="4622800"/>
                <a:ext cx="47625" cy="444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57" name="Oval 99"/>
              <p:cNvSpPr>
                <a:spLocks noChangeArrowheads="1"/>
              </p:cNvSpPr>
              <p:nvPr>
                <p:custDataLst>
                  <p:tags r:id="rId33"/>
                </p:custDataLst>
              </p:nvPr>
            </p:nvSpPr>
            <p:spPr bwMode="auto">
              <a:xfrm>
                <a:off x="9712325" y="4733925"/>
                <a:ext cx="47625" cy="444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58" name="Oval 100"/>
              <p:cNvSpPr>
                <a:spLocks noChangeArrowheads="1"/>
              </p:cNvSpPr>
              <p:nvPr>
                <p:custDataLst>
                  <p:tags r:id="rId34"/>
                </p:custDataLst>
              </p:nvPr>
            </p:nvSpPr>
            <p:spPr bwMode="auto">
              <a:xfrm>
                <a:off x="9712325" y="4837113"/>
                <a:ext cx="47625"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59" name="Freeform 101"/>
              <p:cNvSpPr/>
              <p:nvPr>
                <p:custDataLst>
                  <p:tags r:id="rId35"/>
                </p:custDataLst>
              </p:nvPr>
            </p:nvSpPr>
            <p:spPr bwMode="auto">
              <a:xfrm>
                <a:off x="9817100" y="4197350"/>
                <a:ext cx="49213" cy="50800"/>
              </a:xfrm>
              <a:custGeom>
                <a:avLst/>
                <a:gdLst>
                  <a:gd name="T0" fmla="*/ 1 w 22"/>
                  <a:gd name="T1" fmla="*/ 12 h 22"/>
                  <a:gd name="T2" fmla="*/ 9 w 22"/>
                  <a:gd name="T3" fmla="*/ 1 h 22"/>
                  <a:gd name="T4" fmla="*/ 21 w 22"/>
                  <a:gd name="T5" fmla="*/ 9 h 22"/>
                  <a:gd name="T6" fmla="*/ 12 w 22"/>
                  <a:gd name="T7" fmla="*/ 21 h 22"/>
                  <a:gd name="T8" fmla="*/ 1 w 22"/>
                  <a:gd name="T9" fmla="*/ 12 h 22"/>
                </a:gdLst>
                <a:ahLst/>
                <a:cxnLst>
                  <a:cxn ang="0">
                    <a:pos x="T0" y="T1"/>
                  </a:cxn>
                  <a:cxn ang="0">
                    <a:pos x="T2" y="T3"/>
                  </a:cxn>
                  <a:cxn ang="0">
                    <a:pos x="T4" y="T5"/>
                  </a:cxn>
                  <a:cxn ang="0">
                    <a:pos x="T6" y="T7"/>
                  </a:cxn>
                  <a:cxn ang="0">
                    <a:pos x="T8" y="T9"/>
                  </a:cxn>
                </a:cxnLst>
                <a:rect l="0" t="0" r="r" b="b"/>
                <a:pathLst>
                  <a:path w="22" h="22">
                    <a:moveTo>
                      <a:pt x="1" y="12"/>
                    </a:moveTo>
                    <a:cubicBezTo>
                      <a:pt x="0" y="6"/>
                      <a:pt x="4" y="1"/>
                      <a:pt x="9" y="1"/>
                    </a:cubicBezTo>
                    <a:cubicBezTo>
                      <a:pt x="15" y="0"/>
                      <a:pt x="20" y="4"/>
                      <a:pt x="21" y="9"/>
                    </a:cubicBezTo>
                    <a:cubicBezTo>
                      <a:pt x="22" y="15"/>
                      <a:pt x="18" y="20"/>
                      <a:pt x="12" y="21"/>
                    </a:cubicBezTo>
                    <a:cubicBezTo>
                      <a:pt x="6" y="22"/>
                      <a:pt x="1" y="18"/>
                      <a:pt x="1"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60" name="Freeform 102"/>
              <p:cNvSpPr/>
              <p:nvPr>
                <p:custDataLst>
                  <p:tags r:id="rId36"/>
                </p:custDataLst>
              </p:nvPr>
            </p:nvSpPr>
            <p:spPr bwMode="auto">
              <a:xfrm>
                <a:off x="9918700" y="4175125"/>
                <a:ext cx="49213" cy="52388"/>
              </a:xfrm>
              <a:custGeom>
                <a:avLst/>
                <a:gdLst>
                  <a:gd name="T0" fmla="*/ 1 w 22"/>
                  <a:gd name="T1" fmla="*/ 14 h 23"/>
                  <a:gd name="T2" fmla="*/ 8 w 22"/>
                  <a:gd name="T3" fmla="*/ 2 h 23"/>
                  <a:gd name="T4" fmla="*/ 21 w 22"/>
                  <a:gd name="T5" fmla="*/ 9 h 23"/>
                  <a:gd name="T6" fmla="*/ 14 w 22"/>
                  <a:gd name="T7" fmla="*/ 22 h 23"/>
                  <a:gd name="T8" fmla="*/ 1 w 22"/>
                  <a:gd name="T9" fmla="*/ 14 h 23"/>
                </a:gdLst>
                <a:ahLst/>
                <a:cxnLst>
                  <a:cxn ang="0">
                    <a:pos x="T0" y="T1"/>
                  </a:cxn>
                  <a:cxn ang="0">
                    <a:pos x="T2" y="T3"/>
                  </a:cxn>
                  <a:cxn ang="0">
                    <a:pos x="T4" y="T5"/>
                  </a:cxn>
                  <a:cxn ang="0">
                    <a:pos x="T6" y="T7"/>
                  </a:cxn>
                  <a:cxn ang="0">
                    <a:pos x="T8" y="T9"/>
                  </a:cxn>
                </a:cxnLst>
                <a:rect l="0" t="0" r="r" b="b"/>
                <a:pathLst>
                  <a:path w="22" h="23">
                    <a:moveTo>
                      <a:pt x="1" y="14"/>
                    </a:moveTo>
                    <a:cubicBezTo>
                      <a:pt x="0" y="9"/>
                      <a:pt x="3" y="3"/>
                      <a:pt x="8" y="2"/>
                    </a:cubicBezTo>
                    <a:cubicBezTo>
                      <a:pt x="14" y="0"/>
                      <a:pt x="19" y="4"/>
                      <a:pt x="21" y="9"/>
                    </a:cubicBezTo>
                    <a:cubicBezTo>
                      <a:pt x="22" y="14"/>
                      <a:pt x="19" y="20"/>
                      <a:pt x="14" y="22"/>
                    </a:cubicBezTo>
                    <a:cubicBezTo>
                      <a:pt x="8" y="23"/>
                      <a:pt x="3" y="20"/>
                      <a:pt x="1"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61" name="Freeform 103"/>
              <p:cNvSpPr/>
              <p:nvPr>
                <p:custDataLst>
                  <p:tags r:id="rId37"/>
                </p:custDataLst>
              </p:nvPr>
            </p:nvSpPr>
            <p:spPr bwMode="auto">
              <a:xfrm>
                <a:off x="10015538" y="4141788"/>
                <a:ext cx="52388" cy="50800"/>
              </a:xfrm>
              <a:custGeom>
                <a:avLst/>
                <a:gdLst>
                  <a:gd name="T0" fmla="*/ 2 w 23"/>
                  <a:gd name="T1" fmla="*/ 16 h 23"/>
                  <a:gd name="T2" fmla="*/ 8 w 23"/>
                  <a:gd name="T3" fmla="*/ 2 h 23"/>
                  <a:gd name="T4" fmla="*/ 21 w 23"/>
                  <a:gd name="T5" fmla="*/ 8 h 23"/>
                  <a:gd name="T6" fmla="*/ 16 w 23"/>
                  <a:gd name="T7" fmla="*/ 21 h 23"/>
                  <a:gd name="T8" fmla="*/ 2 w 23"/>
                  <a:gd name="T9" fmla="*/ 16 h 23"/>
                </a:gdLst>
                <a:ahLst/>
                <a:cxnLst>
                  <a:cxn ang="0">
                    <a:pos x="T0" y="T1"/>
                  </a:cxn>
                  <a:cxn ang="0">
                    <a:pos x="T2" y="T3"/>
                  </a:cxn>
                  <a:cxn ang="0">
                    <a:pos x="T4" y="T5"/>
                  </a:cxn>
                  <a:cxn ang="0">
                    <a:pos x="T6" y="T7"/>
                  </a:cxn>
                  <a:cxn ang="0">
                    <a:pos x="T8" y="T9"/>
                  </a:cxn>
                </a:cxnLst>
                <a:rect l="0" t="0" r="r" b="b"/>
                <a:pathLst>
                  <a:path w="23" h="23">
                    <a:moveTo>
                      <a:pt x="2" y="16"/>
                    </a:moveTo>
                    <a:cubicBezTo>
                      <a:pt x="0" y="11"/>
                      <a:pt x="3" y="5"/>
                      <a:pt x="8" y="2"/>
                    </a:cubicBezTo>
                    <a:cubicBezTo>
                      <a:pt x="13" y="0"/>
                      <a:pt x="19" y="3"/>
                      <a:pt x="21" y="8"/>
                    </a:cubicBezTo>
                    <a:cubicBezTo>
                      <a:pt x="23" y="13"/>
                      <a:pt x="21" y="19"/>
                      <a:pt x="16" y="21"/>
                    </a:cubicBezTo>
                    <a:cubicBezTo>
                      <a:pt x="11" y="23"/>
                      <a:pt x="5" y="21"/>
                      <a:pt x="2"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62" name="Freeform 104"/>
              <p:cNvSpPr/>
              <p:nvPr>
                <p:custDataLst>
                  <p:tags r:id="rId38"/>
                </p:custDataLst>
              </p:nvPr>
            </p:nvSpPr>
            <p:spPr bwMode="auto">
              <a:xfrm>
                <a:off x="10110788" y="4095750"/>
                <a:ext cx="52388" cy="52388"/>
              </a:xfrm>
              <a:custGeom>
                <a:avLst/>
                <a:gdLst>
                  <a:gd name="T0" fmla="*/ 2 w 23"/>
                  <a:gd name="T1" fmla="*/ 16 h 23"/>
                  <a:gd name="T2" fmla="*/ 6 w 23"/>
                  <a:gd name="T3" fmla="*/ 3 h 23"/>
                  <a:gd name="T4" fmla="*/ 20 w 23"/>
                  <a:gd name="T5" fmla="*/ 6 h 23"/>
                  <a:gd name="T6" fmla="*/ 16 w 23"/>
                  <a:gd name="T7" fmla="*/ 20 h 23"/>
                  <a:gd name="T8" fmla="*/ 2 w 23"/>
                  <a:gd name="T9" fmla="*/ 16 h 23"/>
                </a:gdLst>
                <a:ahLst/>
                <a:cxnLst>
                  <a:cxn ang="0">
                    <a:pos x="T0" y="T1"/>
                  </a:cxn>
                  <a:cxn ang="0">
                    <a:pos x="T2" y="T3"/>
                  </a:cxn>
                  <a:cxn ang="0">
                    <a:pos x="T4" y="T5"/>
                  </a:cxn>
                  <a:cxn ang="0">
                    <a:pos x="T6" y="T7"/>
                  </a:cxn>
                  <a:cxn ang="0">
                    <a:pos x="T8" y="T9"/>
                  </a:cxn>
                </a:cxnLst>
                <a:rect l="0" t="0" r="r" b="b"/>
                <a:pathLst>
                  <a:path w="23" h="23">
                    <a:moveTo>
                      <a:pt x="2" y="16"/>
                    </a:moveTo>
                    <a:cubicBezTo>
                      <a:pt x="0" y="12"/>
                      <a:pt x="1" y="5"/>
                      <a:pt x="6" y="3"/>
                    </a:cubicBezTo>
                    <a:cubicBezTo>
                      <a:pt x="11" y="0"/>
                      <a:pt x="17" y="1"/>
                      <a:pt x="20" y="6"/>
                    </a:cubicBezTo>
                    <a:cubicBezTo>
                      <a:pt x="23" y="11"/>
                      <a:pt x="21" y="17"/>
                      <a:pt x="16" y="20"/>
                    </a:cubicBezTo>
                    <a:cubicBezTo>
                      <a:pt x="12" y="23"/>
                      <a:pt x="5" y="21"/>
                      <a:pt x="2"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63" name="Freeform 105"/>
              <p:cNvSpPr/>
              <p:nvPr>
                <p:custDataLst>
                  <p:tags r:id="rId39"/>
                </p:custDataLst>
              </p:nvPr>
            </p:nvSpPr>
            <p:spPr bwMode="auto">
              <a:xfrm>
                <a:off x="10196513" y="4037013"/>
                <a:ext cx="52388" cy="52388"/>
              </a:xfrm>
              <a:custGeom>
                <a:avLst/>
                <a:gdLst>
                  <a:gd name="T0" fmla="*/ 4 w 23"/>
                  <a:gd name="T1" fmla="*/ 18 h 23"/>
                  <a:gd name="T2" fmla="*/ 6 w 23"/>
                  <a:gd name="T3" fmla="*/ 4 h 23"/>
                  <a:gd name="T4" fmla="*/ 20 w 23"/>
                  <a:gd name="T5" fmla="*/ 5 h 23"/>
                  <a:gd name="T6" fmla="*/ 18 w 23"/>
                  <a:gd name="T7" fmla="*/ 20 h 23"/>
                  <a:gd name="T8" fmla="*/ 4 w 23"/>
                  <a:gd name="T9" fmla="*/ 18 h 23"/>
                </a:gdLst>
                <a:ahLst/>
                <a:cxnLst>
                  <a:cxn ang="0">
                    <a:pos x="T0" y="T1"/>
                  </a:cxn>
                  <a:cxn ang="0">
                    <a:pos x="T2" y="T3"/>
                  </a:cxn>
                  <a:cxn ang="0">
                    <a:pos x="T4" y="T5"/>
                  </a:cxn>
                  <a:cxn ang="0">
                    <a:pos x="T6" y="T7"/>
                  </a:cxn>
                  <a:cxn ang="0">
                    <a:pos x="T8" y="T9"/>
                  </a:cxn>
                </a:cxnLst>
                <a:rect l="0" t="0" r="r" b="b"/>
                <a:pathLst>
                  <a:path w="23" h="23">
                    <a:moveTo>
                      <a:pt x="4" y="18"/>
                    </a:moveTo>
                    <a:cubicBezTo>
                      <a:pt x="0" y="13"/>
                      <a:pt x="1" y="7"/>
                      <a:pt x="6" y="4"/>
                    </a:cubicBezTo>
                    <a:cubicBezTo>
                      <a:pt x="10" y="0"/>
                      <a:pt x="16" y="1"/>
                      <a:pt x="20" y="5"/>
                    </a:cubicBezTo>
                    <a:cubicBezTo>
                      <a:pt x="23" y="10"/>
                      <a:pt x="22" y="16"/>
                      <a:pt x="18" y="20"/>
                    </a:cubicBezTo>
                    <a:cubicBezTo>
                      <a:pt x="13" y="23"/>
                      <a:pt x="7" y="22"/>
                      <a:pt x="4"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64" name="Freeform 106"/>
              <p:cNvSpPr/>
              <p:nvPr>
                <p:custDataLst>
                  <p:tags r:id="rId40"/>
                </p:custDataLst>
              </p:nvPr>
            </p:nvSpPr>
            <p:spPr bwMode="auto">
              <a:xfrm>
                <a:off x="10275888" y="3968750"/>
                <a:ext cx="50800" cy="50800"/>
              </a:xfrm>
              <a:custGeom>
                <a:avLst/>
                <a:gdLst>
                  <a:gd name="T0" fmla="*/ 4 w 23"/>
                  <a:gd name="T1" fmla="*/ 18 h 22"/>
                  <a:gd name="T2" fmla="*/ 4 w 23"/>
                  <a:gd name="T3" fmla="*/ 4 h 22"/>
                  <a:gd name="T4" fmla="*/ 19 w 23"/>
                  <a:gd name="T5" fmla="*/ 4 h 22"/>
                  <a:gd name="T6" fmla="*/ 19 w 23"/>
                  <a:gd name="T7" fmla="*/ 18 h 22"/>
                  <a:gd name="T8" fmla="*/ 4 w 23"/>
                  <a:gd name="T9" fmla="*/ 18 h 22"/>
                </a:gdLst>
                <a:ahLst/>
                <a:cxnLst>
                  <a:cxn ang="0">
                    <a:pos x="T0" y="T1"/>
                  </a:cxn>
                  <a:cxn ang="0">
                    <a:pos x="T2" y="T3"/>
                  </a:cxn>
                  <a:cxn ang="0">
                    <a:pos x="T4" y="T5"/>
                  </a:cxn>
                  <a:cxn ang="0">
                    <a:pos x="T6" y="T7"/>
                  </a:cxn>
                  <a:cxn ang="0">
                    <a:pos x="T8" y="T9"/>
                  </a:cxn>
                </a:cxnLst>
                <a:rect l="0" t="0" r="r" b="b"/>
                <a:pathLst>
                  <a:path w="23" h="22">
                    <a:moveTo>
                      <a:pt x="4" y="18"/>
                    </a:moveTo>
                    <a:cubicBezTo>
                      <a:pt x="0" y="14"/>
                      <a:pt x="0" y="8"/>
                      <a:pt x="4" y="4"/>
                    </a:cubicBezTo>
                    <a:cubicBezTo>
                      <a:pt x="8" y="0"/>
                      <a:pt x="15" y="0"/>
                      <a:pt x="19" y="4"/>
                    </a:cubicBezTo>
                    <a:cubicBezTo>
                      <a:pt x="23" y="8"/>
                      <a:pt x="23" y="14"/>
                      <a:pt x="19" y="18"/>
                    </a:cubicBezTo>
                    <a:cubicBezTo>
                      <a:pt x="15" y="22"/>
                      <a:pt x="8" y="22"/>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65" name="Freeform 107"/>
              <p:cNvSpPr/>
              <p:nvPr>
                <p:custDataLst>
                  <p:tags r:id="rId41"/>
                </p:custDataLst>
              </p:nvPr>
            </p:nvSpPr>
            <p:spPr bwMode="auto">
              <a:xfrm>
                <a:off x="10342563" y="3890963"/>
                <a:ext cx="52388" cy="50800"/>
              </a:xfrm>
              <a:custGeom>
                <a:avLst/>
                <a:gdLst>
                  <a:gd name="T0" fmla="*/ 6 w 23"/>
                  <a:gd name="T1" fmla="*/ 20 h 23"/>
                  <a:gd name="T2" fmla="*/ 4 w 23"/>
                  <a:gd name="T3" fmla="*/ 5 h 23"/>
                  <a:gd name="T4" fmla="*/ 18 w 23"/>
                  <a:gd name="T5" fmla="*/ 3 h 23"/>
                  <a:gd name="T6" fmla="*/ 20 w 23"/>
                  <a:gd name="T7" fmla="*/ 18 h 23"/>
                  <a:gd name="T8" fmla="*/ 6 w 23"/>
                  <a:gd name="T9" fmla="*/ 20 h 23"/>
                </a:gdLst>
                <a:ahLst/>
                <a:cxnLst>
                  <a:cxn ang="0">
                    <a:pos x="T0" y="T1"/>
                  </a:cxn>
                  <a:cxn ang="0">
                    <a:pos x="T2" y="T3"/>
                  </a:cxn>
                  <a:cxn ang="0">
                    <a:pos x="T4" y="T5"/>
                  </a:cxn>
                  <a:cxn ang="0">
                    <a:pos x="T6" y="T7"/>
                  </a:cxn>
                  <a:cxn ang="0">
                    <a:pos x="T8" y="T9"/>
                  </a:cxn>
                </a:cxnLst>
                <a:rect l="0" t="0" r="r" b="b"/>
                <a:pathLst>
                  <a:path w="23" h="23">
                    <a:moveTo>
                      <a:pt x="6" y="20"/>
                    </a:moveTo>
                    <a:cubicBezTo>
                      <a:pt x="1" y="16"/>
                      <a:pt x="0" y="10"/>
                      <a:pt x="4" y="5"/>
                    </a:cubicBezTo>
                    <a:cubicBezTo>
                      <a:pt x="7" y="1"/>
                      <a:pt x="14" y="0"/>
                      <a:pt x="18" y="3"/>
                    </a:cubicBezTo>
                    <a:cubicBezTo>
                      <a:pt x="23" y="7"/>
                      <a:pt x="23" y="13"/>
                      <a:pt x="20" y="18"/>
                    </a:cubicBezTo>
                    <a:cubicBezTo>
                      <a:pt x="17" y="22"/>
                      <a:pt x="10" y="23"/>
                      <a:pt x="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66" name="Freeform 108"/>
              <p:cNvSpPr/>
              <p:nvPr>
                <p:custDataLst>
                  <p:tags r:id="rId42"/>
                </p:custDataLst>
              </p:nvPr>
            </p:nvSpPr>
            <p:spPr bwMode="auto">
              <a:xfrm>
                <a:off x="10275888" y="3968750"/>
                <a:ext cx="50800" cy="50800"/>
              </a:xfrm>
              <a:custGeom>
                <a:avLst/>
                <a:gdLst>
                  <a:gd name="T0" fmla="*/ 4 w 23"/>
                  <a:gd name="T1" fmla="*/ 18 h 22"/>
                  <a:gd name="T2" fmla="*/ 4 w 23"/>
                  <a:gd name="T3" fmla="*/ 4 h 22"/>
                  <a:gd name="T4" fmla="*/ 19 w 23"/>
                  <a:gd name="T5" fmla="*/ 4 h 22"/>
                  <a:gd name="T6" fmla="*/ 19 w 23"/>
                  <a:gd name="T7" fmla="*/ 18 h 22"/>
                  <a:gd name="T8" fmla="*/ 4 w 23"/>
                  <a:gd name="T9" fmla="*/ 18 h 22"/>
                </a:gdLst>
                <a:ahLst/>
                <a:cxnLst>
                  <a:cxn ang="0">
                    <a:pos x="T0" y="T1"/>
                  </a:cxn>
                  <a:cxn ang="0">
                    <a:pos x="T2" y="T3"/>
                  </a:cxn>
                  <a:cxn ang="0">
                    <a:pos x="T4" y="T5"/>
                  </a:cxn>
                  <a:cxn ang="0">
                    <a:pos x="T6" y="T7"/>
                  </a:cxn>
                  <a:cxn ang="0">
                    <a:pos x="T8" y="T9"/>
                  </a:cxn>
                </a:cxnLst>
                <a:rect l="0" t="0" r="r" b="b"/>
                <a:pathLst>
                  <a:path w="23" h="22">
                    <a:moveTo>
                      <a:pt x="4" y="18"/>
                    </a:moveTo>
                    <a:cubicBezTo>
                      <a:pt x="0" y="14"/>
                      <a:pt x="0" y="8"/>
                      <a:pt x="4" y="4"/>
                    </a:cubicBezTo>
                    <a:cubicBezTo>
                      <a:pt x="8" y="0"/>
                      <a:pt x="15" y="0"/>
                      <a:pt x="19" y="4"/>
                    </a:cubicBezTo>
                    <a:cubicBezTo>
                      <a:pt x="23" y="8"/>
                      <a:pt x="23" y="14"/>
                      <a:pt x="19" y="18"/>
                    </a:cubicBezTo>
                    <a:cubicBezTo>
                      <a:pt x="15" y="22"/>
                      <a:pt x="8" y="22"/>
                      <a:pt x="4"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67" name="Freeform 109"/>
              <p:cNvSpPr/>
              <p:nvPr>
                <p:custDataLst>
                  <p:tags r:id="rId43"/>
                </p:custDataLst>
              </p:nvPr>
            </p:nvSpPr>
            <p:spPr bwMode="auto">
              <a:xfrm>
                <a:off x="10342563" y="3890963"/>
                <a:ext cx="52388" cy="50800"/>
              </a:xfrm>
              <a:custGeom>
                <a:avLst/>
                <a:gdLst>
                  <a:gd name="T0" fmla="*/ 6 w 23"/>
                  <a:gd name="T1" fmla="*/ 20 h 23"/>
                  <a:gd name="T2" fmla="*/ 4 w 23"/>
                  <a:gd name="T3" fmla="*/ 5 h 23"/>
                  <a:gd name="T4" fmla="*/ 18 w 23"/>
                  <a:gd name="T5" fmla="*/ 3 h 23"/>
                  <a:gd name="T6" fmla="*/ 20 w 23"/>
                  <a:gd name="T7" fmla="*/ 18 h 23"/>
                  <a:gd name="T8" fmla="*/ 6 w 23"/>
                  <a:gd name="T9" fmla="*/ 20 h 23"/>
                </a:gdLst>
                <a:ahLst/>
                <a:cxnLst>
                  <a:cxn ang="0">
                    <a:pos x="T0" y="T1"/>
                  </a:cxn>
                  <a:cxn ang="0">
                    <a:pos x="T2" y="T3"/>
                  </a:cxn>
                  <a:cxn ang="0">
                    <a:pos x="T4" y="T5"/>
                  </a:cxn>
                  <a:cxn ang="0">
                    <a:pos x="T6" y="T7"/>
                  </a:cxn>
                  <a:cxn ang="0">
                    <a:pos x="T8" y="T9"/>
                  </a:cxn>
                </a:cxnLst>
                <a:rect l="0" t="0" r="r" b="b"/>
                <a:pathLst>
                  <a:path w="23" h="23">
                    <a:moveTo>
                      <a:pt x="6" y="20"/>
                    </a:moveTo>
                    <a:cubicBezTo>
                      <a:pt x="1" y="16"/>
                      <a:pt x="0" y="10"/>
                      <a:pt x="4" y="5"/>
                    </a:cubicBezTo>
                    <a:cubicBezTo>
                      <a:pt x="7" y="1"/>
                      <a:pt x="14" y="0"/>
                      <a:pt x="18" y="3"/>
                    </a:cubicBezTo>
                    <a:cubicBezTo>
                      <a:pt x="23" y="7"/>
                      <a:pt x="23" y="13"/>
                      <a:pt x="20" y="18"/>
                    </a:cubicBezTo>
                    <a:cubicBezTo>
                      <a:pt x="17" y="22"/>
                      <a:pt x="10" y="23"/>
                      <a:pt x="6"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68" name="Freeform 110"/>
              <p:cNvSpPr/>
              <p:nvPr>
                <p:custDataLst>
                  <p:tags r:id="rId44"/>
                </p:custDataLst>
              </p:nvPr>
            </p:nvSpPr>
            <p:spPr bwMode="auto">
              <a:xfrm>
                <a:off x="9609138" y="4197350"/>
                <a:ext cx="47625" cy="50800"/>
              </a:xfrm>
              <a:custGeom>
                <a:avLst/>
                <a:gdLst>
                  <a:gd name="T0" fmla="*/ 20 w 21"/>
                  <a:gd name="T1" fmla="*/ 12 h 22"/>
                  <a:gd name="T2" fmla="*/ 12 w 21"/>
                  <a:gd name="T3" fmla="*/ 1 h 22"/>
                  <a:gd name="T4" fmla="*/ 0 w 21"/>
                  <a:gd name="T5" fmla="*/ 9 h 22"/>
                  <a:gd name="T6" fmla="*/ 9 w 21"/>
                  <a:gd name="T7" fmla="*/ 21 h 22"/>
                  <a:gd name="T8" fmla="*/ 20 w 21"/>
                  <a:gd name="T9" fmla="*/ 12 h 22"/>
                </a:gdLst>
                <a:ahLst/>
                <a:cxnLst>
                  <a:cxn ang="0">
                    <a:pos x="T0" y="T1"/>
                  </a:cxn>
                  <a:cxn ang="0">
                    <a:pos x="T2" y="T3"/>
                  </a:cxn>
                  <a:cxn ang="0">
                    <a:pos x="T4" y="T5"/>
                  </a:cxn>
                  <a:cxn ang="0">
                    <a:pos x="T6" y="T7"/>
                  </a:cxn>
                  <a:cxn ang="0">
                    <a:pos x="T8" y="T9"/>
                  </a:cxn>
                </a:cxnLst>
                <a:rect l="0" t="0" r="r" b="b"/>
                <a:pathLst>
                  <a:path w="21" h="22">
                    <a:moveTo>
                      <a:pt x="20" y="12"/>
                    </a:moveTo>
                    <a:cubicBezTo>
                      <a:pt x="21" y="6"/>
                      <a:pt x="17" y="1"/>
                      <a:pt x="12" y="1"/>
                    </a:cubicBezTo>
                    <a:cubicBezTo>
                      <a:pt x="6" y="0"/>
                      <a:pt x="1" y="4"/>
                      <a:pt x="0" y="9"/>
                    </a:cubicBezTo>
                    <a:cubicBezTo>
                      <a:pt x="0" y="15"/>
                      <a:pt x="4" y="20"/>
                      <a:pt x="9" y="21"/>
                    </a:cubicBezTo>
                    <a:cubicBezTo>
                      <a:pt x="15" y="22"/>
                      <a:pt x="20" y="18"/>
                      <a:pt x="20"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69" name="Freeform 111"/>
              <p:cNvSpPr/>
              <p:nvPr>
                <p:custDataLst>
                  <p:tags r:id="rId45"/>
                </p:custDataLst>
              </p:nvPr>
            </p:nvSpPr>
            <p:spPr bwMode="auto">
              <a:xfrm>
                <a:off x="9505950" y="4175125"/>
                <a:ext cx="49213" cy="52388"/>
              </a:xfrm>
              <a:custGeom>
                <a:avLst/>
                <a:gdLst>
                  <a:gd name="T0" fmla="*/ 21 w 22"/>
                  <a:gd name="T1" fmla="*/ 14 h 23"/>
                  <a:gd name="T2" fmla="*/ 14 w 22"/>
                  <a:gd name="T3" fmla="*/ 2 h 23"/>
                  <a:gd name="T4" fmla="*/ 1 w 22"/>
                  <a:gd name="T5" fmla="*/ 9 h 23"/>
                  <a:gd name="T6" fmla="*/ 8 w 22"/>
                  <a:gd name="T7" fmla="*/ 22 h 23"/>
                  <a:gd name="T8" fmla="*/ 21 w 22"/>
                  <a:gd name="T9" fmla="*/ 14 h 23"/>
                </a:gdLst>
                <a:ahLst/>
                <a:cxnLst>
                  <a:cxn ang="0">
                    <a:pos x="T0" y="T1"/>
                  </a:cxn>
                  <a:cxn ang="0">
                    <a:pos x="T2" y="T3"/>
                  </a:cxn>
                  <a:cxn ang="0">
                    <a:pos x="T4" y="T5"/>
                  </a:cxn>
                  <a:cxn ang="0">
                    <a:pos x="T6" y="T7"/>
                  </a:cxn>
                  <a:cxn ang="0">
                    <a:pos x="T8" y="T9"/>
                  </a:cxn>
                </a:cxnLst>
                <a:rect l="0" t="0" r="r" b="b"/>
                <a:pathLst>
                  <a:path w="22" h="23">
                    <a:moveTo>
                      <a:pt x="21" y="14"/>
                    </a:moveTo>
                    <a:cubicBezTo>
                      <a:pt x="22" y="9"/>
                      <a:pt x="19" y="3"/>
                      <a:pt x="14" y="2"/>
                    </a:cubicBezTo>
                    <a:cubicBezTo>
                      <a:pt x="8" y="0"/>
                      <a:pt x="3" y="4"/>
                      <a:pt x="1" y="9"/>
                    </a:cubicBezTo>
                    <a:cubicBezTo>
                      <a:pt x="0" y="14"/>
                      <a:pt x="3" y="20"/>
                      <a:pt x="8" y="22"/>
                    </a:cubicBezTo>
                    <a:cubicBezTo>
                      <a:pt x="14" y="23"/>
                      <a:pt x="19" y="20"/>
                      <a:pt x="21"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70" name="Freeform 112"/>
              <p:cNvSpPr/>
              <p:nvPr>
                <p:custDataLst>
                  <p:tags r:id="rId46"/>
                </p:custDataLst>
              </p:nvPr>
            </p:nvSpPr>
            <p:spPr bwMode="auto">
              <a:xfrm>
                <a:off x="9405938" y="4141788"/>
                <a:ext cx="52388" cy="50800"/>
              </a:xfrm>
              <a:custGeom>
                <a:avLst/>
                <a:gdLst>
                  <a:gd name="T0" fmla="*/ 21 w 23"/>
                  <a:gd name="T1" fmla="*/ 16 h 23"/>
                  <a:gd name="T2" fmla="*/ 15 w 23"/>
                  <a:gd name="T3" fmla="*/ 2 h 23"/>
                  <a:gd name="T4" fmla="*/ 2 w 23"/>
                  <a:gd name="T5" fmla="*/ 8 h 23"/>
                  <a:gd name="T6" fmla="*/ 7 w 23"/>
                  <a:gd name="T7" fmla="*/ 21 h 23"/>
                  <a:gd name="T8" fmla="*/ 21 w 23"/>
                  <a:gd name="T9" fmla="*/ 16 h 23"/>
                </a:gdLst>
                <a:ahLst/>
                <a:cxnLst>
                  <a:cxn ang="0">
                    <a:pos x="T0" y="T1"/>
                  </a:cxn>
                  <a:cxn ang="0">
                    <a:pos x="T2" y="T3"/>
                  </a:cxn>
                  <a:cxn ang="0">
                    <a:pos x="T4" y="T5"/>
                  </a:cxn>
                  <a:cxn ang="0">
                    <a:pos x="T6" y="T7"/>
                  </a:cxn>
                  <a:cxn ang="0">
                    <a:pos x="T8" y="T9"/>
                  </a:cxn>
                </a:cxnLst>
                <a:rect l="0" t="0" r="r" b="b"/>
                <a:pathLst>
                  <a:path w="23" h="23">
                    <a:moveTo>
                      <a:pt x="21" y="16"/>
                    </a:moveTo>
                    <a:cubicBezTo>
                      <a:pt x="23" y="11"/>
                      <a:pt x="20" y="5"/>
                      <a:pt x="15" y="2"/>
                    </a:cubicBezTo>
                    <a:cubicBezTo>
                      <a:pt x="10" y="0"/>
                      <a:pt x="4" y="3"/>
                      <a:pt x="2" y="8"/>
                    </a:cubicBezTo>
                    <a:cubicBezTo>
                      <a:pt x="0" y="13"/>
                      <a:pt x="2" y="19"/>
                      <a:pt x="7" y="21"/>
                    </a:cubicBezTo>
                    <a:cubicBezTo>
                      <a:pt x="13" y="23"/>
                      <a:pt x="19" y="21"/>
                      <a:pt x="21"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71" name="Freeform 113"/>
              <p:cNvSpPr/>
              <p:nvPr>
                <p:custDataLst>
                  <p:tags r:id="rId47"/>
                </p:custDataLst>
              </p:nvPr>
            </p:nvSpPr>
            <p:spPr bwMode="auto">
              <a:xfrm>
                <a:off x="9310688" y="4095750"/>
                <a:ext cx="52388" cy="52388"/>
              </a:xfrm>
              <a:custGeom>
                <a:avLst/>
                <a:gdLst>
                  <a:gd name="T0" fmla="*/ 21 w 23"/>
                  <a:gd name="T1" fmla="*/ 16 h 23"/>
                  <a:gd name="T2" fmla="*/ 17 w 23"/>
                  <a:gd name="T3" fmla="*/ 3 h 23"/>
                  <a:gd name="T4" fmla="*/ 3 w 23"/>
                  <a:gd name="T5" fmla="*/ 6 h 23"/>
                  <a:gd name="T6" fmla="*/ 7 w 23"/>
                  <a:gd name="T7" fmla="*/ 20 h 23"/>
                  <a:gd name="T8" fmla="*/ 21 w 23"/>
                  <a:gd name="T9" fmla="*/ 16 h 23"/>
                </a:gdLst>
                <a:ahLst/>
                <a:cxnLst>
                  <a:cxn ang="0">
                    <a:pos x="T0" y="T1"/>
                  </a:cxn>
                  <a:cxn ang="0">
                    <a:pos x="T2" y="T3"/>
                  </a:cxn>
                  <a:cxn ang="0">
                    <a:pos x="T4" y="T5"/>
                  </a:cxn>
                  <a:cxn ang="0">
                    <a:pos x="T6" y="T7"/>
                  </a:cxn>
                  <a:cxn ang="0">
                    <a:pos x="T8" y="T9"/>
                  </a:cxn>
                </a:cxnLst>
                <a:rect l="0" t="0" r="r" b="b"/>
                <a:pathLst>
                  <a:path w="23" h="23">
                    <a:moveTo>
                      <a:pt x="21" y="16"/>
                    </a:moveTo>
                    <a:cubicBezTo>
                      <a:pt x="23" y="12"/>
                      <a:pt x="22" y="5"/>
                      <a:pt x="17" y="3"/>
                    </a:cubicBezTo>
                    <a:cubicBezTo>
                      <a:pt x="12" y="0"/>
                      <a:pt x="6" y="1"/>
                      <a:pt x="3" y="6"/>
                    </a:cubicBezTo>
                    <a:cubicBezTo>
                      <a:pt x="0" y="11"/>
                      <a:pt x="2" y="17"/>
                      <a:pt x="7" y="20"/>
                    </a:cubicBezTo>
                    <a:cubicBezTo>
                      <a:pt x="12" y="23"/>
                      <a:pt x="18" y="21"/>
                      <a:pt x="21"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72" name="Freeform 114"/>
              <p:cNvSpPr/>
              <p:nvPr>
                <p:custDataLst>
                  <p:tags r:id="rId48"/>
                </p:custDataLst>
              </p:nvPr>
            </p:nvSpPr>
            <p:spPr bwMode="auto">
              <a:xfrm>
                <a:off x="9224963" y="4037013"/>
                <a:ext cx="52388" cy="52388"/>
              </a:xfrm>
              <a:custGeom>
                <a:avLst/>
                <a:gdLst>
                  <a:gd name="T0" fmla="*/ 19 w 23"/>
                  <a:gd name="T1" fmla="*/ 18 h 23"/>
                  <a:gd name="T2" fmla="*/ 18 w 23"/>
                  <a:gd name="T3" fmla="*/ 4 h 23"/>
                  <a:gd name="T4" fmla="*/ 3 w 23"/>
                  <a:gd name="T5" fmla="*/ 5 h 23"/>
                  <a:gd name="T6" fmla="*/ 5 w 23"/>
                  <a:gd name="T7" fmla="*/ 20 h 23"/>
                  <a:gd name="T8" fmla="*/ 19 w 23"/>
                  <a:gd name="T9" fmla="*/ 18 h 23"/>
                </a:gdLst>
                <a:ahLst/>
                <a:cxnLst>
                  <a:cxn ang="0">
                    <a:pos x="T0" y="T1"/>
                  </a:cxn>
                  <a:cxn ang="0">
                    <a:pos x="T2" y="T3"/>
                  </a:cxn>
                  <a:cxn ang="0">
                    <a:pos x="T4" y="T5"/>
                  </a:cxn>
                  <a:cxn ang="0">
                    <a:pos x="T6" y="T7"/>
                  </a:cxn>
                  <a:cxn ang="0">
                    <a:pos x="T8" y="T9"/>
                  </a:cxn>
                </a:cxnLst>
                <a:rect l="0" t="0" r="r" b="b"/>
                <a:pathLst>
                  <a:path w="23" h="23">
                    <a:moveTo>
                      <a:pt x="19" y="18"/>
                    </a:moveTo>
                    <a:cubicBezTo>
                      <a:pt x="23" y="13"/>
                      <a:pt x="22" y="7"/>
                      <a:pt x="18" y="4"/>
                    </a:cubicBezTo>
                    <a:cubicBezTo>
                      <a:pt x="13" y="0"/>
                      <a:pt x="7" y="1"/>
                      <a:pt x="3" y="5"/>
                    </a:cubicBezTo>
                    <a:cubicBezTo>
                      <a:pt x="0" y="10"/>
                      <a:pt x="1" y="16"/>
                      <a:pt x="5" y="20"/>
                    </a:cubicBezTo>
                    <a:cubicBezTo>
                      <a:pt x="10" y="23"/>
                      <a:pt x="16" y="22"/>
                      <a:pt x="19"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73" name="Freeform 115"/>
              <p:cNvSpPr/>
              <p:nvPr>
                <p:custDataLst>
                  <p:tags r:id="rId49"/>
                </p:custDataLst>
              </p:nvPr>
            </p:nvSpPr>
            <p:spPr bwMode="auto">
              <a:xfrm>
                <a:off x="9145588" y="3968750"/>
                <a:ext cx="52388" cy="50800"/>
              </a:xfrm>
              <a:custGeom>
                <a:avLst/>
                <a:gdLst>
                  <a:gd name="T0" fmla="*/ 19 w 23"/>
                  <a:gd name="T1" fmla="*/ 18 h 22"/>
                  <a:gd name="T2" fmla="*/ 19 w 23"/>
                  <a:gd name="T3" fmla="*/ 4 h 22"/>
                  <a:gd name="T4" fmla="*/ 4 w 23"/>
                  <a:gd name="T5" fmla="*/ 4 h 22"/>
                  <a:gd name="T6" fmla="*/ 4 w 23"/>
                  <a:gd name="T7" fmla="*/ 18 h 22"/>
                  <a:gd name="T8" fmla="*/ 19 w 23"/>
                  <a:gd name="T9" fmla="*/ 18 h 22"/>
                </a:gdLst>
                <a:ahLst/>
                <a:cxnLst>
                  <a:cxn ang="0">
                    <a:pos x="T0" y="T1"/>
                  </a:cxn>
                  <a:cxn ang="0">
                    <a:pos x="T2" y="T3"/>
                  </a:cxn>
                  <a:cxn ang="0">
                    <a:pos x="T4" y="T5"/>
                  </a:cxn>
                  <a:cxn ang="0">
                    <a:pos x="T6" y="T7"/>
                  </a:cxn>
                  <a:cxn ang="0">
                    <a:pos x="T8" y="T9"/>
                  </a:cxn>
                </a:cxnLst>
                <a:rect l="0" t="0" r="r" b="b"/>
                <a:pathLst>
                  <a:path w="23" h="22">
                    <a:moveTo>
                      <a:pt x="19" y="18"/>
                    </a:moveTo>
                    <a:cubicBezTo>
                      <a:pt x="23" y="14"/>
                      <a:pt x="23" y="8"/>
                      <a:pt x="19" y="4"/>
                    </a:cubicBezTo>
                    <a:cubicBezTo>
                      <a:pt x="15" y="0"/>
                      <a:pt x="8" y="0"/>
                      <a:pt x="4" y="4"/>
                    </a:cubicBezTo>
                    <a:cubicBezTo>
                      <a:pt x="0" y="8"/>
                      <a:pt x="0" y="14"/>
                      <a:pt x="4" y="18"/>
                    </a:cubicBezTo>
                    <a:cubicBezTo>
                      <a:pt x="8" y="22"/>
                      <a:pt x="15" y="22"/>
                      <a:pt x="19"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74" name="Freeform 116"/>
              <p:cNvSpPr/>
              <p:nvPr>
                <p:custDataLst>
                  <p:tags r:id="rId50"/>
                </p:custDataLst>
              </p:nvPr>
            </p:nvSpPr>
            <p:spPr bwMode="auto">
              <a:xfrm>
                <a:off x="9078913" y="3890963"/>
                <a:ext cx="50800" cy="50800"/>
              </a:xfrm>
              <a:custGeom>
                <a:avLst/>
                <a:gdLst>
                  <a:gd name="T0" fmla="*/ 17 w 23"/>
                  <a:gd name="T1" fmla="*/ 20 h 23"/>
                  <a:gd name="T2" fmla="*/ 19 w 23"/>
                  <a:gd name="T3" fmla="*/ 5 h 23"/>
                  <a:gd name="T4" fmla="*/ 5 w 23"/>
                  <a:gd name="T5" fmla="*/ 3 h 23"/>
                  <a:gd name="T6" fmla="*/ 3 w 23"/>
                  <a:gd name="T7" fmla="*/ 18 h 23"/>
                  <a:gd name="T8" fmla="*/ 17 w 23"/>
                  <a:gd name="T9" fmla="*/ 20 h 23"/>
                </a:gdLst>
                <a:ahLst/>
                <a:cxnLst>
                  <a:cxn ang="0">
                    <a:pos x="T0" y="T1"/>
                  </a:cxn>
                  <a:cxn ang="0">
                    <a:pos x="T2" y="T3"/>
                  </a:cxn>
                  <a:cxn ang="0">
                    <a:pos x="T4" y="T5"/>
                  </a:cxn>
                  <a:cxn ang="0">
                    <a:pos x="T6" y="T7"/>
                  </a:cxn>
                  <a:cxn ang="0">
                    <a:pos x="T8" y="T9"/>
                  </a:cxn>
                </a:cxnLst>
                <a:rect l="0" t="0" r="r" b="b"/>
                <a:pathLst>
                  <a:path w="23" h="23">
                    <a:moveTo>
                      <a:pt x="17" y="20"/>
                    </a:moveTo>
                    <a:cubicBezTo>
                      <a:pt x="22" y="16"/>
                      <a:pt x="23" y="10"/>
                      <a:pt x="19" y="5"/>
                    </a:cubicBezTo>
                    <a:cubicBezTo>
                      <a:pt x="16" y="1"/>
                      <a:pt x="9" y="0"/>
                      <a:pt x="5" y="3"/>
                    </a:cubicBezTo>
                    <a:cubicBezTo>
                      <a:pt x="0" y="7"/>
                      <a:pt x="0" y="13"/>
                      <a:pt x="3" y="18"/>
                    </a:cubicBezTo>
                    <a:cubicBezTo>
                      <a:pt x="6" y="22"/>
                      <a:pt x="13" y="23"/>
                      <a:pt x="17"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grpSp>
        <p:sp>
          <p:nvSpPr>
            <p:cNvPr id="31" name="Inhaltsplatzhalter 4"/>
            <p:cNvSpPr txBox="1"/>
            <p:nvPr>
              <p:custDataLst>
                <p:tags r:id="rId7"/>
              </p:custDataLst>
            </p:nvPr>
          </p:nvSpPr>
          <p:spPr>
            <a:xfrm>
              <a:off x="958984" y="2207087"/>
              <a:ext cx="1329838" cy="370076"/>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1200"/>
                </a:spcAft>
                <a:buNone/>
              </a:pPr>
              <a:r>
                <a:rPr lang="en-US" sz="1600" b="1" dirty="0">
                  <a:solidFill>
                    <a:schemeClr val="accent1"/>
                  </a:solidFill>
                  <a:latin typeface="+mn-ea"/>
                  <a:cs typeface="+mn-ea"/>
                  <a:sym typeface="+mn-lt"/>
                </a:rPr>
                <a:t>text</a:t>
              </a:r>
            </a:p>
          </p:txBody>
        </p:sp>
        <p:sp>
          <p:nvSpPr>
            <p:cNvPr id="32" name="Inhaltsplatzhalter 4"/>
            <p:cNvSpPr txBox="1"/>
            <p:nvPr>
              <p:custDataLst>
                <p:tags r:id="rId8"/>
              </p:custDataLst>
            </p:nvPr>
          </p:nvSpPr>
          <p:spPr>
            <a:xfrm>
              <a:off x="3213803" y="5696042"/>
              <a:ext cx="1329838" cy="370076"/>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1200"/>
                </a:spcAft>
                <a:buNone/>
              </a:pPr>
              <a:r>
                <a:rPr lang="en-US" altLang="zh-CN" sz="1600" b="1" dirty="0">
                  <a:solidFill>
                    <a:schemeClr val="accent1"/>
                  </a:solidFill>
                  <a:latin typeface="+mn-ea"/>
                  <a:cs typeface="+mn-ea"/>
                  <a:sym typeface="+mn-lt"/>
                </a:rPr>
                <a:t>text</a:t>
              </a:r>
            </a:p>
          </p:txBody>
        </p:sp>
        <p:sp>
          <p:nvSpPr>
            <p:cNvPr id="33" name="Inhaltsplatzhalter 4"/>
            <p:cNvSpPr txBox="1"/>
            <p:nvPr>
              <p:custDataLst>
                <p:tags r:id="rId9"/>
              </p:custDataLst>
            </p:nvPr>
          </p:nvSpPr>
          <p:spPr>
            <a:xfrm>
              <a:off x="5466543" y="2170416"/>
              <a:ext cx="1329838" cy="370076"/>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1200"/>
                </a:spcAft>
                <a:buNone/>
              </a:pPr>
              <a:r>
                <a:rPr lang="en-US" altLang="zh-CN" sz="1600" b="1" dirty="0">
                  <a:solidFill>
                    <a:schemeClr val="accent1"/>
                  </a:solidFill>
                  <a:latin typeface="+mn-ea"/>
                  <a:cs typeface="+mn-ea"/>
                  <a:sym typeface="+mn-lt"/>
                </a:rPr>
                <a:t>text</a:t>
              </a:r>
            </a:p>
          </p:txBody>
        </p:sp>
        <p:sp>
          <p:nvSpPr>
            <p:cNvPr id="34" name="Inhaltsplatzhalter 4"/>
            <p:cNvSpPr txBox="1"/>
            <p:nvPr>
              <p:custDataLst>
                <p:tags r:id="rId10"/>
              </p:custDataLst>
            </p:nvPr>
          </p:nvSpPr>
          <p:spPr>
            <a:xfrm>
              <a:off x="7673729" y="5672229"/>
              <a:ext cx="1329838" cy="370076"/>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1200"/>
                </a:spcAft>
                <a:buNone/>
              </a:pPr>
              <a:r>
                <a:rPr lang="en-US" altLang="zh-CN" sz="1600" b="1" dirty="0">
                  <a:solidFill>
                    <a:schemeClr val="accent1"/>
                  </a:solidFill>
                  <a:latin typeface="+mn-ea"/>
                  <a:cs typeface="+mn-ea"/>
                  <a:sym typeface="+mn-lt"/>
                </a:rPr>
                <a:t>text</a:t>
              </a:r>
            </a:p>
          </p:txBody>
        </p:sp>
        <p:sp>
          <p:nvSpPr>
            <p:cNvPr id="35" name="Inhaltsplatzhalter 4"/>
            <p:cNvSpPr txBox="1"/>
            <p:nvPr>
              <p:custDataLst>
                <p:tags r:id="rId11"/>
              </p:custDataLst>
            </p:nvPr>
          </p:nvSpPr>
          <p:spPr>
            <a:xfrm>
              <a:off x="9908621" y="2170416"/>
              <a:ext cx="1329838" cy="370076"/>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1200"/>
                </a:spcAft>
                <a:buNone/>
              </a:pPr>
              <a:r>
                <a:rPr lang="en-US" altLang="zh-CN" sz="1600" b="1" dirty="0">
                  <a:solidFill>
                    <a:schemeClr val="accent1"/>
                  </a:solidFill>
                  <a:latin typeface="+mn-ea"/>
                  <a:cs typeface="+mn-ea"/>
                  <a:sym typeface="+mn-lt"/>
                </a:rPr>
                <a:t>text</a:t>
              </a:r>
            </a:p>
          </p:txBody>
        </p:sp>
        <p:sp>
          <p:nvSpPr>
            <p:cNvPr id="36" name="Freeform 179"/>
            <p:cNvSpPr>
              <a:spLocks noEditPoints="1"/>
            </p:cNvSpPr>
            <p:nvPr>
              <p:custDataLst>
                <p:tags r:id="rId12"/>
              </p:custDataLst>
            </p:nvPr>
          </p:nvSpPr>
          <p:spPr bwMode="auto">
            <a:xfrm>
              <a:off x="3672399" y="3900930"/>
              <a:ext cx="414111" cy="415753"/>
            </a:xfrm>
            <a:custGeom>
              <a:avLst/>
              <a:gdLst/>
              <a:ahLst/>
              <a:cxnLst>
                <a:cxn ang="0">
                  <a:pos x="140" y="116"/>
                </a:cxn>
                <a:cxn ang="0">
                  <a:pos x="140" y="0"/>
                </a:cxn>
                <a:cxn ang="0">
                  <a:pos x="256" y="116"/>
                </a:cxn>
                <a:cxn ang="0">
                  <a:pos x="140" y="116"/>
                </a:cxn>
                <a:cxn ang="0">
                  <a:pos x="116" y="256"/>
                </a:cxn>
                <a:cxn ang="0">
                  <a:pos x="0" y="140"/>
                </a:cxn>
                <a:cxn ang="0">
                  <a:pos x="116" y="24"/>
                </a:cxn>
                <a:cxn ang="0">
                  <a:pos x="116" y="140"/>
                </a:cxn>
                <a:cxn ang="0">
                  <a:pos x="232" y="140"/>
                </a:cxn>
                <a:cxn ang="0">
                  <a:pos x="116" y="256"/>
                </a:cxn>
              </a:cxnLst>
              <a:rect l="0" t="0" r="r" b="b"/>
              <a:pathLst>
                <a:path w="256" h="256">
                  <a:moveTo>
                    <a:pt x="140" y="116"/>
                  </a:moveTo>
                  <a:cubicBezTo>
                    <a:pt x="140" y="0"/>
                    <a:pt x="140" y="0"/>
                    <a:pt x="140" y="0"/>
                  </a:cubicBezTo>
                  <a:cubicBezTo>
                    <a:pt x="204" y="0"/>
                    <a:pt x="256" y="52"/>
                    <a:pt x="256" y="116"/>
                  </a:cubicBezTo>
                  <a:lnTo>
                    <a:pt x="140" y="116"/>
                  </a:lnTo>
                  <a:close/>
                  <a:moveTo>
                    <a:pt x="116" y="256"/>
                  </a:moveTo>
                  <a:cubicBezTo>
                    <a:pt x="52" y="256"/>
                    <a:pt x="0" y="204"/>
                    <a:pt x="0" y="140"/>
                  </a:cubicBezTo>
                  <a:cubicBezTo>
                    <a:pt x="0" y="76"/>
                    <a:pt x="52" y="24"/>
                    <a:pt x="116" y="24"/>
                  </a:cubicBezTo>
                  <a:cubicBezTo>
                    <a:pt x="116" y="140"/>
                    <a:pt x="116" y="140"/>
                    <a:pt x="116" y="140"/>
                  </a:cubicBezTo>
                  <a:cubicBezTo>
                    <a:pt x="232" y="140"/>
                    <a:pt x="232" y="140"/>
                    <a:pt x="232" y="140"/>
                  </a:cubicBezTo>
                  <a:cubicBezTo>
                    <a:pt x="232" y="204"/>
                    <a:pt x="180" y="256"/>
                    <a:pt x="116" y="256"/>
                  </a:cubicBezTo>
                </a:path>
              </a:pathLst>
            </a:custGeom>
            <a:solidFill>
              <a:schemeClr val="bg1"/>
            </a:solid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37" name="Freeform 181"/>
            <p:cNvSpPr>
              <a:spLocks noEditPoints="1"/>
            </p:cNvSpPr>
            <p:nvPr>
              <p:custDataLst>
                <p:tags r:id="rId13"/>
              </p:custDataLst>
            </p:nvPr>
          </p:nvSpPr>
          <p:spPr bwMode="auto">
            <a:xfrm>
              <a:off x="10384568" y="3912342"/>
              <a:ext cx="415754" cy="394392"/>
            </a:xfrm>
            <a:custGeom>
              <a:avLst/>
              <a:gdLst/>
              <a:ahLst/>
              <a:cxnLst>
                <a:cxn ang="0">
                  <a:pos x="246" y="76"/>
                </a:cxn>
                <a:cxn ang="0">
                  <a:pos x="180" y="10"/>
                </a:cxn>
                <a:cxn ang="0">
                  <a:pos x="209" y="0"/>
                </a:cxn>
                <a:cxn ang="0">
                  <a:pos x="256" y="47"/>
                </a:cxn>
                <a:cxn ang="0">
                  <a:pos x="246" y="76"/>
                </a:cxn>
                <a:cxn ang="0">
                  <a:pos x="244" y="128"/>
                </a:cxn>
                <a:cxn ang="0">
                  <a:pos x="212" y="208"/>
                </a:cxn>
                <a:cxn ang="0">
                  <a:pos x="229" y="224"/>
                </a:cxn>
                <a:cxn ang="0">
                  <a:pos x="232" y="232"/>
                </a:cxn>
                <a:cxn ang="0">
                  <a:pos x="220" y="244"/>
                </a:cxn>
                <a:cxn ang="0">
                  <a:pos x="212" y="241"/>
                </a:cxn>
                <a:cxn ang="0">
                  <a:pos x="194" y="223"/>
                </a:cxn>
                <a:cxn ang="0">
                  <a:pos x="128" y="244"/>
                </a:cxn>
                <a:cxn ang="0">
                  <a:pos x="62" y="223"/>
                </a:cxn>
                <a:cxn ang="0">
                  <a:pos x="44" y="240"/>
                </a:cxn>
                <a:cxn ang="0">
                  <a:pos x="36" y="244"/>
                </a:cxn>
                <a:cxn ang="0">
                  <a:pos x="24" y="232"/>
                </a:cxn>
                <a:cxn ang="0">
                  <a:pos x="28" y="224"/>
                </a:cxn>
                <a:cxn ang="0">
                  <a:pos x="44" y="207"/>
                </a:cxn>
                <a:cxn ang="0">
                  <a:pos x="12" y="128"/>
                </a:cxn>
                <a:cxn ang="0">
                  <a:pos x="128" y="12"/>
                </a:cxn>
                <a:cxn ang="0">
                  <a:pos x="244" y="128"/>
                </a:cxn>
                <a:cxn ang="0">
                  <a:pos x="128" y="36"/>
                </a:cxn>
                <a:cxn ang="0">
                  <a:pos x="36" y="128"/>
                </a:cxn>
                <a:cxn ang="0">
                  <a:pos x="128" y="220"/>
                </a:cxn>
                <a:cxn ang="0">
                  <a:pos x="220" y="128"/>
                </a:cxn>
                <a:cxn ang="0">
                  <a:pos x="128" y="36"/>
                </a:cxn>
                <a:cxn ang="0">
                  <a:pos x="176" y="140"/>
                </a:cxn>
                <a:cxn ang="0">
                  <a:pos x="128" y="140"/>
                </a:cxn>
                <a:cxn ang="0">
                  <a:pos x="116" y="128"/>
                </a:cxn>
                <a:cxn ang="0">
                  <a:pos x="116" y="64"/>
                </a:cxn>
                <a:cxn ang="0">
                  <a:pos x="128" y="52"/>
                </a:cxn>
                <a:cxn ang="0">
                  <a:pos x="140" y="64"/>
                </a:cxn>
                <a:cxn ang="0">
                  <a:pos x="140" y="116"/>
                </a:cxn>
                <a:cxn ang="0">
                  <a:pos x="176" y="116"/>
                </a:cxn>
                <a:cxn ang="0">
                  <a:pos x="188" y="128"/>
                </a:cxn>
                <a:cxn ang="0">
                  <a:pos x="176" y="140"/>
                </a:cxn>
                <a:cxn ang="0">
                  <a:pos x="10" y="78"/>
                </a:cxn>
                <a:cxn ang="0">
                  <a:pos x="0" y="48"/>
                </a:cxn>
                <a:cxn ang="0">
                  <a:pos x="48" y="0"/>
                </a:cxn>
                <a:cxn ang="0">
                  <a:pos x="78" y="10"/>
                </a:cxn>
                <a:cxn ang="0">
                  <a:pos x="10" y="78"/>
                </a:cxn>
              </a:cxnLst>
              <a:rect l="0" t="0" r="r" b="b"/>
              <a:pathLst>
                <a:path w="256" h="244">
                  <a:moveTo>
                    <a:pt x="246" y="76"/>
                  </a:moveTo>
                  <a:cubicBezTo>
                    <a:pt x="233" y="46"/>
                    <a:pt x="210" y="23"/>
                    <a:pt x="180" y="10"/>
                  </a:cubicBezTo>
                  <a:cubicBezTo>
                    <a:pt x="188" y="4"/>
                    <a:pt x="198" y="0"/>
                    <a:pt x="209" y="0"/>
                  </a:cubicBezTo>
                  <a:cubicBezTo>
                    <a:pt x="235" y="0"/>
                    <a:pt x="256" y="21"/>
                    <a:pt x="256" y="47"/>
                  </a:cubicBezTo>
                  <a:cubicBezTo>
                    <a:pt x="256" y="58"/>
                    <a:pt x="252" y="68"/>
                    <a:pt x="246" y="76"/>
                  </a:cubicBezTo>
                  <a:moveTo>
                    <a:pt x="244" y="128"/>
                  </a:moveTo>
                  <a:cubicBezTo>
                    <a:pt x="244" y="159"/>
                    <a:pt x="232" y="187"/>
                    <a:pt x="212" y="208"/>
                  </a:cubicBezTo>
                  <a:cubicBezTo>
                    <a:pt x="229" y="224"/>
                    <a:pt x="229" y="224"/>
                    <a:pt x="229" y="224"/>
                  </a:cubicBezTo>
                  <a:cubicBezTo>
                    <a:pt x="231" y="226"/>
                    <a:pt x="232" y="229"/>
                    <a:pt x="232" y="232"/>
                  </a:cubicBezTo>
                  <a:cubicBezTo>
                    <a:pt x="232" y="239"/>
                    <a:pt x="227" y="244"/>
                    <a:pt x="220" y="244"/>
                  </a:cubicBezTo>
                  <a:cubicBezTo>
                    <a:pt x="217" y="244"/>
                    <a:pt x="214" y="243"/>
                    <a:pt x="212" y="241"/>
                  </a:cubicBezTo>
                  <a:cubicBezTo>
                    <a:pt x="194" y="223"/>
                    <a:pt x="194" y="223"/>
                    <a:pt x="194" y="223"/>
                  </a:cubicBezTo>
                  <a:cubicBezTo>
                    <a:pt x="176" y="236"/>
                    <a:pt x="153" y="244"/>
                    <a:pt x="128" y="244"/>
                  </a:cubicBezTo>
                  <a:cubicBezTo>
                    <a:pt x="103" y="244"/>
                    <a:pt x="81" y="236"/>
                    <a:pt x="62" y="223"/>
                  </a:cubicBezTo>
                  <a:cubicBezTo>
                    <a:pt x="44" y="240"/>
                    <a:pt x="44" y="240"/>
                    <a:pt x="44" y="240"/>
                  </a:cubicBezTo>
                  <a:cubicBezTo>
                    <a:pt x="42" y="243"/>
                    <a:pt x="39" y="244"/>
                    <a:pt x="36" y="244"/>
                  </a:cubicBezTo>
                  <a:cubicBezTo>
                    <a:pt x="29" y="244"/>
                    <a:pt x="24" y="239"/>
                    <a:pt x="24" y="232"/>
                  </a:cubicBezTo>
                  <a:cubicBezTo>
                    <a:pt x="24" y="229"/>
                    <a:pt x="25" y="226"/>
                    <a:pt x="28" y="224"/>
                  </a:cubicBezTo>
                  <a:cubicBezTo>
                    <a:pt x="44" y="207"/>
                    <a:pt x="44" y="207"/>
                    <a:pt x="44" y="207"/>
                  </a:cubicBezTo>
                  <a:cubicBezTo>
                    <a:pt x="24" y="187"/>
                    <a:pt x="12" y="159"/>
                    <a:pt x="12" y="128"/>
                  </a:cubicBezTo>
                  <a:cubicBezTo>
                    <a:pt x="12" y="64"/>
                    <a:pt x="64" y="12"/>
                    <a:pt x="128" y="12"/>
                  </a:cubicBezTo>
                  <a:cubicBezTo>
                    <a:pt x="192" y="12"/>
                    <a:pt x="244" y="64"/>
                    <a:pt x="244" y="128"/>
                  </a:cubicBezTo>
                  <a:moveTo>
                    <a:pt x="128" y="36"/>
                  </a:moveTo>
                  <a:cubicBezTo>
                    <a:pt x="77" y="36"/>
                    <a:pt x="36" y="77"/>
                    <a:pt x="36" y="128"/>
                  </a:cubicBezTo>
                  <a:cubicBezTo>
                    <a:pt x="36" y="179"/>
                    <a:pt x="77" y="220"/>
                    <a:pt x="128" y="220"/>
                  </a:cubicBezTo>
                  <a:cubicBezTo>
                    <a:pt x="179" y="220"/>
                    <a:pt x="220" y="179"/>
                    <a:pt x="220" y="128"/>
                  </a:cubicBezTo>
                  <a:cubicBezTo>
                    <a:pt x="220" y="77"/>
                    <a:pt x="179" y="36"/>
                    <a:pt x="128" y="36"/>
                  </a:cubicBezTo>
                  <a:moveTo>
                    <a:pt x="176" y="140"/>
                  </a:moveTo>
                  <a:cubicBezTo>
                    <a:pt x="128" y="140"/>
                    <a:pt x="128" y="140"/>
                    <a:pt x="128" y="140"/>
                  </a:cubicBezTo>
                  <a:cubicBezTo>
                    <a:pt x="121" y="140"/>
                    <a:pt x="116" y="135"/>
                    <a:pt x="116" y="128"/>
                  </a:cubicBezTo>
                  <a:cubicBezTo>
                    <a:pt x="116" y="64"/>
                    <a:pt x="116" y="64"/>
                    <a:pt x="116" y="64"/>
                  </a:cubicBezTo>
                  <a:cubicBezTo>
                    <a:pt x="116" y="57"/>
                    <a:pt x="121" y="52"/>
                    <a:pt x="128" y="52"/>
                  </a:cubicBezTo>
                  <a:cubicBezTo>
                    <a:pt x="135" y="52"/>
                    <a:pt x="140" y="57"/>
                    <a:pt x="140" y="64"/>
                  </a:cubicBezTo>
                  <a:cubicBezTo>
                    <a:pt x="140" y="116"/>
                    <a:pt x="140" y="116"/>
                    <a:pt x="140" y="116"/>
                  </a:cubicBezTo>
                  <a:cubicBezTo>
                    <a:pt x="176" y="116"/>
                    <a:pt x="176" y="116"/>
                    <a:pt x="176" y="116"/>
                  </a:cubicBezTo>
                  <a:cubicBezTo>
                    <a:pt x="183" y="116"/>
                    <a:pt x="188" y="121"/>
                    <a:pt x="188" y="128"/>
                  </a:cubicBezTo>
                  <a:cubicBezTo>
                    <a:pt x="188" y="135"/>
                    <a:pt x="183" y="140"/>
                    <a:pt x="176" y="140"/>
                  </a:cubicBezTo>
                  <a:moveTo>
                    <a:pt x="10" y="78"/>
                  </a:moveTo>
                  <a:cubicBezTo>
                    <a:pt x="4" y="69"/>
                    <a:pt x="0" y="59"/>
                    <a:pt x="0" y="48"/>
                  </a:cubicBezTo>
                  <a:cubicBezTo>
                    <a:pt x="0" y="21"/>
                    <a:pt x="21" y="0"/>
                    <a:pt x="48" y="0"/>
                  </a:cubicBezTo>
                  <a:cubicBezTo>
                    <a:pt x="59" y="0"/>
                    <a:pt x="69" y="4"/>
                    <a:pt x="78" y="10"/>
                  </a:cubicBezTo>
                  <a:cubicBezTo>
                    <a:pt x="47" y="23"/>
                    <a:pt x="23" y="47"/>
                    <a:pt x="10" y="78"/>
                  </a:cubicBezTo>
                </a:path>
              </a:pathLst>
            </a:custGeom>
            <a:solidFill>
              <a:schemeClr val="bg1"/>
            </a:solid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38" name="Freeform 191"/>
            <p:cNvSpPr/>
            <p:nvPr>
              <p:custDataLst>
                <p:tags r:id="rId14"/>
              </p:custDataLst>
            </p:nvPr>
          </p:nvSpPr>
          <p:spPr bwMode="auto">
            <a:xfrm>
              <a:off x="1435857" y="3908324"/>
              <a:ext cx="414111" cy="400965"/>
            </a:xfrm>
            <a:custGeom>
              <a:avLst/>
              <a:gdLst/>
              <a:ahLst/>
              <a:cxnLst>
                <a:cxn ang="0">
                  <a:pos x="256" y="236"/>
                </a:cxn>
                <a:cxn ang="0">
                  <a:pos x="256" y="236"/>
                </a:cxn>
                <a:cxn ang="0">
                  <a:pos x="244" y="248"/>
                </a:cxn>
                <a:cxn ang="0">
                  <a:pos x="12" y="248"/>
                </a:cxn>
                <a:cxn ang="0">
                  <a:pos x="0" y="236"/>
                </a:cxn>
                <a:cxn ang="0">
                  <a:pos x="0" y="236"/>
                </a:cxn>
                <a:cxn ang="0">
                  <a:pos x="0" y="236"/>
                </a:cxn>
                <a:cxn ang="0">
                  <a:pos x="32" y="176"/>
                </a:cxn>
                <a:cxn ang="0">
                  <a:pos x="69" y="164"/>
                </a:cxn>
                <a:cxn ang="0">
                  <a:pos x="100" y="150"/>
                </a:cxn>
                <a:cxn ang="0">
                  <a:pos x="100" y="127"/>
                </a:cxn>
                <a:cxn ang="0">
                  <a:pos x="88" y="97"/>
                </a:cxn>
                <a:cxn ang="0">
                  <a:pos x="80" y="85"/>
                </a:cxn>
                <a:cxn ang="0">
                  <a:pos x="84" y="65"/>
                </a:cxn>
                <a:cxn ang="0">
                  <a:pos x="82" y="39"/>
                </a:cxn>
                <a:cxn ang="0">
                  <a:pos x="128" y="0"/>
                </a:cxn>
                <a:cxn ang="0">
                  <a:pos x="175" y="39"/>
                </a:cxn>
                <a:cxn ang="0">
                  <a:pos x="172" y="65"/>
                </a:cxn>
                <a:cxn ang="0">
                  <a:pos x="176" y="85"/>
                </a:cxn>
                <a:cxn ang="0">
                  <a:pos x="168" y="97"/>
                </a:cxn>
                <a:cxn ang="0">
                  <a:pos x="156" y="126"/>
                </a:cxn>
                <a:cxn ang="0">
                  <a:pos x="156" y="150"/>
                </a:cxn>
                <a:cxn ang="0">
                  <a:pos x="187" y="164"/>
                </a:cxn>
                <a:cxn ang="0">
                  <a:pos x="224" y="176"/>
                </a:cxn>
                <a:cxn ang="0">
                  <a:pos x="256" y="236"/>
                </a:cxn>
              </a:cxnLst>
              <a:rect l="0" t="0" r="r" b="b"/>
              <a:pathLst>
                <a:path w="256" h="248">
                  <a:moveTo>
                    <a:pt x="256" y="236"/>
                  </a:moveTo>
                  <a:cubicBezTo>
                    <a:pt x="256" y="236"/>
                    <a:pt x="256" y="236"/>
                    <a:pt x="256" y="236"/>
                  </a:cubicBezTo>
                  <a:cubicBezTo>
                    <a:pt x="256" y="243"/>
                    <a:pt x="251" y="248"/>
                    <a:pt x="244" y="248"/>
                  </a:cubicBezTo>
                  <a:cubicBezTo>
                    <a:pt x="12" y="248"/>
                    <a:pt x="12" y="248"/>
                    <a:pt x="12" y="248"/>
                  </a:cubicBezTo>
                  <a:cubicBezTo>
                    <a:pt x="5" y="248"/>
                    <a:pt x="0" y="243"/>
                    <a:pt x="0" y="236"/>
                  </a:cubicBezTo>
                  <a:cubicBezTo>
                    <a:pt x="0" y="236"/>
                    <a:pt x="0" y="236"/>
                    <a:pt x="0" y="236"/>
                  </a:cubicBezTo>
                  <a:cubicBezTo>
                    <a:pt x="0" y="236"/>
                    <a:pt x="0" y="236"/>
                    <a:pt x="0" y="236"/>
                  </a:cubicBezTo>
                  <a:cubicBezTo>
                    <a:pt x="0" y="236"/>
                    <a:pt x="0" y="192"/>
                    <a:pt x="32" y="176"/>
                  </a:cubicBezTo>
                  <a:cubicBezTo>
                    <a:pt x="52" y="166"/>
                    <a:pt x="44" y="174"/>
                    <a:pt x="69" y="164"/>
                  </a:cubicBezTo>
                  <a:cubicBezTo>
                    <a:pt x="94" y="154"/>
                    <a:pt x="100" y="150"/>
                    <a:pt x="100" y="150"/>
                  </a:cubicBezTo>
                  <a:cubicBezTo>
                    <a:pt x="100" y="127"/>
                    <a:pt x="100" y="127"/>
                    <a:pt x="100" y="127"/>
                  </a:cubicBezTo>
                  <a:cubicBezTo>
                    <a:pt x="100" y="127"/>
                    <a:pt x="91" y="119"/>
                    <a:pt x="88" y="97"/>
                  </a:cubicBezTo>
                  <a:cubicBezTo>
                    <a:pt x="82" y="99"/>
                    <a:pt x="80" y="90"/>
                    <a:pt x="80" y="85"/>
                  </a:cubicBezTo>
                  <a:cubicBezTo>
                    <a:pt x="80" y="80"/>
                    <a:pt x="77" y="63"/>
                    <a:pt x="84" y="65"/>
                  </a:cubicBezTo>
                  <a:cubicBezTo>
                    <a:pt x="82" y="54"/>
                    <a:pt x="81" y="44"/>
                    <a:pt x="82" y="39"/>
                  </a:cubicBezTo>
                  <a:cubicBezTo>
                    <a:pt x="83" y="21"/>
                    <a:pt x="101" y="1"/>
                    <a:pt x="128" y="0"/>
                  </a:cubicBezTo>
                  <a:cubicBezTo>
                    <a:pt x="160" y="1"/>
                    <a:pt x="173" y="21"/>
                    <a:pt x="175" y="39"/>
                  </a:cubicBezTo>
                  <a:cubicBezTo>
                    <a:pt x="175" y="44"/>
                    <a:pt x="174" y="54"/>
                    <a:pt x="172" y="65"/>
                  </a:cubicBezTo>
                  <a:cubicBezTo>
                    <a:pt x="180" y="63"/>
                    <a:pt x="177" y="80"/>
                    <a:pt x="176" y="85"/>
                  </a:cubicBezTo>
                  <a:cubicBezTo>
                    <a:pt x="176" y="90"/>
                    <a:pt x="174" y="99"/>
                    <a:pt x="168" y="97"/>
                  </a:cubicBezTo>
                  <a:cubicBezTo>
                    <a:pt x="165" y="119"/>
                    <a:pt x="156" y="126"/>
                    <a:pt x="156" y="126"/>
                  </a:cubicBezTo>
                  <a:cubicBezTo>
                    <a:pt x="156" y="150"/>
                    <a:pt x="156" y="150"/>
                    <a:pt x="156" y="150"/>
                  </a:cubicBezTo>
                  <a:cubicBezTo>
                    <a:pt x="156" y="150"/>
                    <a:pt x="162" y="153"/>
                    <a:pt x="187" y="164"/>
                  </a:cubicBezTo>
                  <a:cubicBezTo>
                    <a:pt x="212" y="174"/>
                    <a:pt x="204" y="166"/>
                    <a:pt x="224" y="176"/>
                  </a:cubicBezTo>
                  <a:cubicBezTo>
                    <a:pt x="256" y="192"/>
                    <a:pt x="256" y="236"/>
                    <a:pt x="256" y="236"/>
                  </a:cubicBezTo>
                  <a:close/>
                </a:path>
              </a:pathLst>
            </a:custGeom>
            <a:solidFill>
              <a:schemeClr val="bg1"/>
            </a:solid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39" name="Freeform 206"/>
            <p:cNvSpPr>
              <a:spLocks noEditPoints="1"/>
            </p:cNvSpPr>
            <p:nvPr>
              <p:custDataLst>
                <p:tags r:id="rId15"/>
              </p:custDataLst>
            </p:nvPr>
          </p:nvSpPr>
          <p:spPr bwMode="auto">
            <a:xfrm>
              <a:off x="8144752" y="3901751"/>
              <a:ext cx="414111" cy="414111"/>
            </a:xfrm>
            <a:custGeom>
              <a:avLst/>
              <a:gdLst/>
              <a:ahLst/>
              <a:cxnLst>
                <a:cxn ang="0">
                  <a:pos x="249" y="215"/>
                </a:cxn>
                <a:cxn ang="0">
                  <a:pos x="256" y="232"/>
                </a:cxn>
                <a:cxn ang="0">
                  <a:pos x="232" y="256"/>
                </a:cxn>
                <a:cxn ang="0">
                  <a:pos x="215" y="249"/>
                </a:cxn>
                <a:cxn ang="0">
                  <a:pos x="145" y="179"/>
                </a:cxn>
                <a:cxn ang="0">
                  <a:pos x="96" y="192"/>
                </a:cxn>
                <a:cxn ang="0">
                  <a:pos x="0" y="96"/>
                </a:cxn>
                <a:cxn ang="0">
                  <a:pos x="96" y="0"/>
                </a:cxn>
                <a:cxn ang="0">
                  <a:pos x="192" y="96"/>
                </a:cxn>
                <a:cxn ang="0">
                  <a:pos x="179" y="145"/>
                </a:cxn>
                <a:cxn ang="0">
                  <a:pos x="249" y="215"/>
                </a:cxn>
                <a:cxn ang="0">
                  <a:pos x="96" y="24"/>
                </a:cxn>
                <a:cxn ang="0">
                  <a:pos x="24" y="96"/>
                </a:cxn>
                <a:cxn ang="0">
                  <a:pos x="96" y="168"/>
                </a:cxn>
                <a:cxn ang="0">
                  <a:pos x="168" y="96"/>
                </a:cxn>
                <a:cxn ang="0">
                  <a:pos x="96" y="24"/>
                </a:cxn>
              </a:cxnLst>
              <a:rect l="0" t="0" r="r" b="b"/>
              <a:pathLst>
                <a:path w="256" h="256">
                  <a:moveTo>
                    <a:pt x="249" y="215"/>
                  </a:moveTo>
                  <a:cubicBezTo>
                    <a:pt x="253" y="219"/>
                    <a:pt x="256" y="225"/>
                    <a:pt x="256" y="232"/>
                  </a:cubicBezTo>
                  <a:cubicBezTo>
                    <a:pt x="256" y="245"/>
                    <a:pt x="245" y="256"/>
                    <a:pt x="232" y="256"/>
                  </a:cubicBezTo>
                  <a:cubicBezTo>
                    <a:pt x="225" y="256"/>
                    <a:pt x="219" y="253"/>
                    <a:pt x="215" y="249"/>
                  </a:cubicBezTo>
                  <a:cubicBezTo>
                    <a:pt x="145" y="179"/>
                    <a:pt x="145" y="179"/>
                    <a:pt x="145" y="179"/>
                  </a:cubicBezTo>
                  <a:cubicBezTo>
                    <a:pt x="130" y="187"/>
                    <a:pt x="114" y="192"/>
                    <a:pt x="96" y="192"/>
                  </a:cubicBezTo>
                  <a:cubicBezTo>
                    <a:pt x="43" y="192"/>
                    <a:pt x="0" y="149"/>
                    <a:pt x="0" y="96"/>
                  </a:cubicBezTo>
                  <a:cubicBezTo>
                    <a:pt x="0" y="43"/>
                    <a:pt x="43" y="0"/>
                    <a:pt x="96" y="0"/>
                  </a:cubicBezTo>
                  <a:cubicBezTo>
                    <a:pt x="149" y="0"/>
                    <a:pt x="192" y="43"/>
                    <a:pt x="192" y="96"/>
                  </a:cubicBezTo>
                  <a:cubicBezTo>
                    <a:pt x="192" y="114"/>
                    <a:pt x="187" y="130"/>
                    <a:pt x="179" y="145"/>
                  </a:cubicBezTo>
                  <a:lnTo>
                    <a:pt x="249" y="215"/>
                  </a:lnTo>
                  <a:close/>
                  <a:moveTo>
                    <a:pt x="96" y="24"/>
                  </a:moveTo>
                  <a:cubicBezTo>
                    <a:pt x="56" y="24"/>
                    <a:pt x="24" y="56"/>
                    <a:pt x="24" y="96"/>
                  </a:cubicBezTo>
                  <a:cubicBezTo>
                    <a:pt x="24" y="136"/>
                    <a:pt x="56" y="168"/>
                    <a:pt x="96" y="168"/>
                  </a:cubicBezTo>
                  <a:cubicBezTo>
                    <a:pt x="136" y="168"/>
                    <a:pt x="168" y="136"/>
                    <a:pt x="168" y="96"/>
                  </a:cubicBezTo>
                  <a:cubicBezTo>
                    <a:pt x="168" y="56"/>
                    <a:pt x="136" y="24"/>
                    <a:pt x="96" y="24"/>
                  </a:cubicBezTo>
                </a:path>
              </a:pathLst>
            </a:custGeom>
            <a:solidFill>
              <a:schemeClr val="bg1"/>
            </a:solid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40" name="Freeform 221"/>
            <p:cNvSpPr>
              <a:spLocks noEditPoints="1"/>
            </p:cNvSpPr>
            <p:nvPr>
              <p:custDataLst>
                <p:tags r:id="rId16"/>
              </p:custDataLst>
            </p:nvPr>
          </p:nvSpPr>
          <p:spPr bwMode="auto">
            <a:xfrm>
              <a:off x="5922537" y="3847937"/>
              <a:ext cx="391304" cy="521740"/>
            </a:xfrm>
            <a:custGeom>
              <a:avLst/>
              <a:gdLst/>
              <a:ahLst/>
              <a:cxnLst>
                <a:cxn ang="0">
                  <a:pos x="96" y="256"/>
                </a:cxn>
                <a:cxn ang="0">
                  <a:pos x="0" y="96"/>
                </a:cxn>
                <a:cxn ang="0">
                  <a:pos x="96" y="0"/>
                </a:cxn>
                <a:cxn ang="0">
                  <a:pos x="192" y="96"/>
                </a:cxn>
                <a:cxn ang="0">
                  <a:pos x="96" y="256"/>
                </a:cxn>
                <a:cxn ang="0">
                  <a:pos x="96" y="32"/>
                </a:cxn>
                <a:cxn ang="0">
                  <a:pos x="32" y="96"/>
                </a:cxn>
                <a:cxn ang="0">
                  <a:pos x="96" y="160"/>
                </a:cxn>
                <a:cxn ang="0">
                  <a:pos x="160" y="96"/>
                </a:cxn>
                <a:cxn ang="0">
                  <a:pos x="96" y="32"/>
                </a:cxn>
                <a:cxn ang="0">
                  <a:pos x="96" y="128"/>
                </a:cxn>
                <a:cxn ang="0">
                  <a:pos x="64" y="96"/>
                </a:cxn>
                <a:cxn ang="0">
                  <a:pos x="96" y="64"/>
                </a:cxn>
                <a:cxn ang="0">
                  <a:pos x="128" y="96"/>
                </a:cxn>
                <a:cxn ang="0">
                  <a:pos x="96" y="128"/>
                </a:cxn>
              </a:cxnLst>
              <a:rect l="0" t="0" r="r" b="b"/>
              <a:pathLst>
                <a:path w="192" h="256">
                  <a:moveTo>
                    <a:pt x="96" y="256"/>
                  </a:moveTo>
                  <a:cubicBezTo>
                    <a:pt x="96" y="256"/>
                    <a:pt x="0" y="149"/>
                    <a:pt x="0" y="96"/>
                  </a:cubicBezTo>
                  <a:cubicBezTo>
                    <a:pt x="0" y="43"/>
                    <a:pt x="43" y="0"/>
                    <a:pt x="96" y="0"/>
                  </a:cubicBezTo>
                  <a:cubicBezTo>
                    <a:pt x="149" y="0"/>
                    <a:pt x="192" y="43"/>
                    <a:pt x="192" y="96"/>
                  </a:cubicBezTo>
                  <a:cubicBezTo>
                    <a:pt x="192" y="149"/>
                    <a:pt x="96" y="256"/>
                    <a:pt x="96" y="256"/>
                  </a:cubicBezTo>
                  <a:moveTo>
                    <a:pt x="96" y="32"/>
                  </a:moveTo>
                  <a:cubicBezTo>
                    <a:pt x="61" y="32"/>
                    <a:pt x="32" y="61"/>
                    <a:pt x="32" y="96"/>
                  </a:cubicBezTo>
                  <a:cubicBezTo>
                    <a:pt x="32" y="131"/>
                    <a:pt x="61" y="160"/>
                    <a:pt x="96" y="160"/>
                  </a:cubicBezTo>
                  <a:cubicBezTo>
                    <a:pt x="131" y="160"/>
                    <a:pt x="160" y="131"/>
                    <a:pt x="160" y="96"/>
                  </a:cubicBezTo>
                  <a:cubicBezTo>
                    <a:pt x="160" y="61"/>
                    <a:pt x="131" y="32"/>
                    <a:pt x="96" y="32"/>
                  </a:cubicBezTo>
                  <a:moveTo>
                    <a:pt x="96" y="128"/>
                  </a:moveTo>
                  <a:cubicBezTo>
                    <a:pt x="78" y="128"/>
                    <a:pt x="64" y="114"/>
                    <a:pt x="64" y="96"/>
                  </a:cubicBezTo>
                  <a:cubicBezTo>
                    <a:pt x="64" y="78"/>
                    <a:pt x="78" y="64"/>
                    <a:pt x="96" y="64"/>
                  </a:cubicBezTo>
                  <a:cubicBezTo>
                    <a:pt x="114" y="64"/>
                    <a:pt x="128" y="78"/>
                    <a:pt x="128" y="96"/>
                  </a:cubicBezTo>
                  <a:cubicBezTo>
                    <a:pt x="128" y="114"/>
                    <a:pt x="114" y="128"/>
                    <a:pt x="96" y="128"/>
                  </a:cubicBezTo>
                </a:path>
              </a:pathLst>
            </a:custGeom>
            <a:solidFill>
              <a:schemeClr val="bg1"/>
            </a:solid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41" name="文本框 40"/>
            <p:cNvSpPr txBox="1"/>
            <p:nvPr>
              <p:custDataLst>
                <p:tags r:id="rId17"/>
              </p:custDataLst>
            </p:nvPr>
          </p:nvSpPr>
          <p:spPr>
            <a:xfrm>
              <a:off x="431429" y="5353026"/>
              <a:ext cx="2344730" cy="650896"/>
            </a:xfrm>
            <a:prstGeom prst="rect">
              <a:avLst/>
            </a:prstGeom>
            <a:noFill/>
          </p:spPr>
          <p:txBody>
            <a:bodyPr wrap="square" rtlCol="0">
              <a:spAutoFit/>
            </a:bodyPr>
            <a:lstStyle/>
            <a:p>
              <a:pPr algn="ctr">
                <a:lnSpc>
                  <a:spcPct val="150000"/>
                </a:lnSpc>
              </a:pPr>
              <a:r>
                <a:rPr lang="zh-CN" altLang="en-US" sz="1050" dirty="0">
                  <a:solidFill>
                    <a:schemeClr val="accent1"/>
                  </a:solidFill>
                  <a:latin typeface="+mn-ea"/>
                  <a:cs typeface="+mn-ea"/>
                  <a:sym typeface="+mn-lt"/>
                </a:rPr>
                <a:t>验证模型的准确性和可靠性，并为后续应用提供实际数据支持</a:t>
              </a:r>
            </a:p>
          </p:txBody>
        </p:sp>
        <p:sp>
          <p:nvSpPr>
            <p:cNvPr id="42" name="文本框 41"/>
            <p:cNvSpPr txBox="1"/>
            <p:nvPr>
              <p:custDataLst>
                <p:tags r:id="rId18"/>
              </p:custDataLst>
            </p:nvPr>
          </p:nvSpPr>
          <p:spPr>
            <a:xfrm>
              <a:off x="286099" y="4834744"/>
              <a:ext cx="2635390" cy="572673"/>
            </a:xfrm>
            <a:prstGeom prst="rect">
              <a:avLst/>
            </a:prstGeom>
            <a:noFill/>
          </p:spPr>
          <p:txBody>
            <a:bodyPr wrap="square" rtlCol="0">
              <a:spAutoFit/>
            </a:bodyPr>
            <a:lstStyle/>
            <a:p>
              <a:pPr algn="ctr">
                <a:lnSpc>
                  <a:spcPct val="150000"/>
                </a:lnSpc>
              </a:pPr>
              <a:r>
                <a:rPr lang="zh-CN" altLang="en-US" dirty="0">
                  <a:solidFill>
                    <a:schemeClr val="accent1"/>
                  </a:solidFill>
                  <a:latin typeface="+mn-ea"/>
                  <a:cs typeface="+mn-ea"/>
                  <a:sym typeface="+mn-lt"/>
                </a:rPr>
                <a:t>实验验证</a:t>
              </a:r>
            </a:p>
          </p:txBody>
        </p:sp>
        <p:sp>
          <p:nvSpPr>
            <p:cNvPr id="43" name="文本框 42"/>
            <p:cNvSpPr txBox="1"/>
            <p:nvPr>
              <p:custDataLst>
                <p:tags r:id="rId19"/>
              </p:custDataLst>
            </p:nvPr>
          </p:nvSpPr>
          <p:spPr>
            <a:xfrm>
              <a:off x="4921844" y="5353030"/>
              <a:ext cx="2344730" cy="1198452"/>
            </a:xfrm>
            <a:prstGeom prst="rect">
              <a:avLst/>
            </a:prstGeom>
            <a:noFill/>
          </p:spPr>
          <p:txBody>
            <a:bodyPr wrap="square" rtlCol="0">
              <a:spAutoFit/>
            </a:bodyPr>
            <a:lstStyle/>
            <a:p>
              <a:pPr algn="ctr">
                <a:lnSpc>
                  <a:spcPct val="150000"/>
                </a:lnSpc>
              </a:pPr>
              <a:r>
                <a:rPr lang="zh-CN" altLang="en-US" sz="1050" dirty="0">
                  <a:solidFill>
                    <a:schemeClr val="accent1"/>
                  </a:solidFill>
                  <a:latin typeface="+mn-ea"/>
                  <a:cs typeface="+mn-ea"/>
                  <a:sym typeface="+mn-lt"/>
                </a:rPr>
                <a:t>针对液晶弹性体智能设计在软体机器人、个性化医疗设备、可穿戴设备等领域的应用，开发具体的应用场景和解决方案</a:t>
              </a:r>
            </a:p>
          </p:txBody>
        </p:sp>
        <p:sp>
          <p:nvSpPr>
            <p:cNvPr id="44" name="文本框 43"/>
            <p:cNvSpPr txBox="1"/>
            <p:nvPr>
              <p:custDataLst>
                <p:tags r:id="rId20"/>
              </p:custDataLst>
            </p:nvPr>
          </p:nvSpPr>
          <p:spPr>
            <a:xfrm>
              <a:off x="4776513" y="4834744"/>
              <a:ext cx="2635390" cy="572673"/>
            </a:xfrm>
            <a:prstGeom prst="rect">
              <a:avLst/>
            </a:prstGeom>
            <a:noFill/>
          </p:spPr>
          <p:txBody>
            <a:bodyPr wrap="square" rtlCol="0">
              <a:spAutoFit/>
            </a:bodyPr>
            <a:lstStyle/>
            <a:p>
              <a:pPr algn="ctr">
                <a:lnSpc>
                  <a:spcPct val="150000"/>
                </a:lnSpc>
              </a:pPr>
              <a:r>
                <a:rPr lang="zh-CN" altLang="en-US" dirty="0">
                  <a:solidFill>
                    <a:schemeClr val="accent1"/>
                  </a:solidFill>
                  <a:latin typeface="+mn-ea"/>
                  <a:cs typeface="+mn-ea"/>
                  <a:sym typeface="+mn-lt"/>
                </a:rPr>
                <a:t>应用场景开发</a:t>
              </a:r>
            </a:p>
          </p:txBody>
        </p:sp>
        <p:sp>
          <p:nvSpPr>
            <p:cNvPr id="45" name="文本框 44"/>
            <p:cNvSpPr txBox="1"/>
            <p:nvPr>
              <p:custDataLst>
                <p:tags r:id="rId21"/>
              </p:custDataLst>
            </p:nvPr>
          </p:nvSpPr>
          <p:spPr>
            <a:xfrm>
              <a:off x="9418889" y="5353029"/>
              <a:ext cx="2344730" cy="650896"/>
            </a:xfrm>
            <a:prstGeom prst="rect">
              <a:avLst/>
            </a:prstGeom>
            <a:noFill/>
          </p:spPr>
          <p:txBody>
            <a:bodyPr wrap="square" rtlCol="0">
              <a:spAutoFit/>
            </a:bodyPr>
            <a:lstStyle/>
            <a:p>
              <a:pPr algn="ctr">
                <a:lnSpc>
                  <a:spcPct val="150000"/>
                </a:lnSpc>
              </a:pPr>
              <a:r>
                <a:rPr lang="zh-CN" altLang="en-US" sz="1050" dirty="0">
                  <a:solidFill>
                    <a:schemeClr val="accent1"/>
                  </a:solidFill>
                  <a:latin typeface="+mn-ea"/>
                  <a:cs typeface="+mn-ea"/>
                  <a:sym typeface="+mn-lt"/>
                </a:rPr>
                <a:t>开展技术交流、合作研究、培训等活动，促进技术的推广和应用</a:t>
              </a:r>
            </a:p>
          </p:txBody>
        </p:sp>
        <p:sp>
          <p:nvSpPr>
            <p:cNvPr id="46" name="文本框 45"/>
            <p:cNvSpPr txBox="1"/>
            <p:nvPr>
              <p:custDataLst>
                <p:tags r:id="rId22"/>
              </p:custDataLst>
            </p:nvPr>
          </p:nvSpPr>
          <p:spPr>
            <a:xfrm>
              <a:off x="9273559" y="4834744"/>
              <a:ext cx="2635390" cy="572673"/>
            </a:xfrm>
            <a:prstGeom prst="rect">
              <a:avLst/>
            </a:prstGeom>
            <a:noFill/>
          </p:spPr>
          <p:txBody>
            <a:bodyPr wrap="square" rtlCol="0">
              <a:spAutoFit/>
            </a:bodyPr>
            <a:lstStyle/>
            <a:p>
              <a:pPr algn="ctr">
                <a:lnSpc>
                  <a:spcPct val="150000"/>
                </a:lnSpc>
              </a:pPr>
              <a:r>
                <a:rPr lang="zh-CN" altLang="en-US" dirty="0">
                  <a:solidFill>
                    <a:schemeClr val="accent1"/>
                  </a:solidFill>
                  <a:latin typeface="+mn-ea"/>
                  <a:cs typeface="+mn-ea"/>
                  <a:sym typeface="+mn-lt"/>
                </a:rPr>
                <a:t>推广和合作</a:t>
              </a:r>
            </a:p>
          </p:txBody>
        </p:sp>
        <p:sp>
          <p:nvSpPr>
            <p:cNvPr id="47" name="文本框 46"/>
            <p:cNvSpPr txBox="1"/>
            <p:nvPr>
              <p:custDataLst>
                <p:tags r:id="rId23"/>
              </p:custDataLst>
            </p:nvPr>
          </p:nvSpPr>
          <p:spPr>
            <a:xfrm>
              <a:off x="2685887" y="2418272"/>
              <a:ext cx="2344730" cy="650896"/>
            </a:xfrm>
            <a:prstGeom prst="rect">
              <a:avLst/>
            </a:prstGeom>
            <a:noFill/>
          </p:spPr>
          <p:txBody>
            <a:bodyPr wrap="square" rtlCol="0">
              <a:spAutoFit/>
            </a:bodyPr>
            <a:lstStyle/>
            <a:p>
              <a:pPr algn="ctr">
                <a:lnSpc>
                  <a:spcPct val="150000"/>
                </a:lnSpc>
              </a:pPr>
              <a:r>
                <a:rPr lang="zh-CN" altLang="en-US" sz="1050" dirty="0">
                  <a:solidFill>
                    <a:schemeClr val="accent1"/>
                  </a:solidFill>
                  <a:latin typeface="+mn-ea"/>
                  <a:cs typeface="+mn-ea"/>
                  <a:sym typeface="+mn-lt"/>
                </a:rPr>
                <a:t>将机器学习模型集成到液晶弹性体应用的系统中</a:t>
              </a:r>
            </a:p>
          </p:txBody>
        </p:sp>
        <p:sp>
          <p:nvSpPr>
            <p:cNvPr id="48" name="文本框 47"/>
            <p:cNvSpPr txBox="1"/>
            <p:nvPr>
              <p:custDataLst>
                <p:tags r:id="rId24"/>
              </p:custDataLst>
            </p:nvPr>
          </p:nvSpPr>
          <p:spPr>
            <a:xfrm>
              <a:off x="2705147" y="1886938"/>
              <a:ext cx="2306208" cy="572673"/>
            </a:xfrm>
            <a:prstGeom prst="rect">
              <a:avLst/>
            </a:prstGeom>
            <a:noFill/>
          </p:spPr>
          <p:txBody>
            <a:bodyPr wrap="square" rtlCol="0">
              <a:spAutoFit/>
            </a:bodyPr>
            <a:lstStyle/>
            <a:p>
              <a:pPr algn="ctr">
                <a:lnSpc>
                  <a:spcPct val="150000"/>
                </a:lnSpc>
              </a:pPr>
              <a:r>
                <a:rPr lang="zh-CN" altLang="en-US" dirty="0">
                  <a:solidFill>
                    <a:schemeClr val="accent1"/>
                  </a:solidFill>
                  <a:latin typeface="+mn-ea"/>
                  <a:cs typeface="+mn-ea"/>
                  <a:sym typeface="+mn-lt"/>
                </a:rPr>
                <a:t>系统集成</a:t>
              </a:r>
            </a:p>
          </p:txBody>
        </p:sp>
        <p:sp>
          <p:nvSpPr>
            <p:cNvPr id="49" name="文本框 48"/>
            <p:cNvSpPr txBox="1"/>
            <p:nvPr>
              <p:custDataLst>
                <p:tags r:id="rId25"/>
              </p:custDataLst>
            </p:nvPr>
          </p:nvSpPr>
          <p:spPr>
            <a:xfrm>
              <a:off x="7131131" y="2418272"/>
              <a:ext cx="2344730" cy="925033"/>
            </a:xfrm>
            <a:prstGeom prst="rect">
              <a:avLst/>
            </a:prstGeom>
            <a:noFill/>
          </p:spPr>
          <p:txBody>
            <a:bodyPr wrap="square" rtlCol="0">
              <a:spAutoFit/>
            </a:bodyPr>
            <a:lstStyle/>
            <a:p>
              <a:pPr algn="ctr">
                <a:lnSpc>
                  <a:spcPct val="150000"/>
                </a:lnSpc>
              </a:pPr>
              <a:r>
                <a:rPr lang="zh-CN" altLang="en-US" sz="1050" dirty="0">
                  <a:solidFill>
                    <a:schemeClr val="accent1"/>
                  </a:solidFill>
                  <a:latin typeface="+mn-ea"/>
                  <a:cs typeface="+mn-ea"/>
                  <a:sym typeface="+mn-lt"/>
                </a:rPr>
                <a:t>根据实际应用中的反馈和需求，持续优化和改进机器学习模型，提高其性能和适用性</a:t>
              </a:r>
            </a:p>
          </p:txBody>
        </p:sp>
        <p:sp>
          <p:nvSpPr>
            <p:cNvPr id="50" name="文本框 49"/>
            <p:cNvSpPr txBox="1"/>
            <p:nvPr>
              <p:custDataLst>
                <p:tags r:id="rId26"/>
              </p:custDataLst>
            </p:nvPr>
          </p:nvSpPr>
          <p:spPr>
            <a:xfrm>
              <a:off x="6985800" y="1886938"/>
              <a:ext cx="2635390" cy="572673"/>
            </a:xfrm>
            <a:prstGeom prst="rect">
              <a:avLst/>
            </a:prstGeom>
            <a:noFill/>
          </p:spPr>
          <p:txBody>
            <a:bodyPr wrap="square" rtlCol="0">
              <a:spAutoFit/>
            </a:bodyPr>
            <a:lstStyle/>
            <a:p>
              <a:pPr algn="ctr">
                <a:lnSpc>
                  <a:spcPct val="150000"/>
                </a:lnSpc>
              </a:pPr>
              <a:r>
                <a:rPr lang="zh-CN" altLang="en-US" dirty="0">
                  <a:solidFill>
                    <a:schemeClr val="accent1"/>
                  </a:solidFill>
                  <a:latin typeface="+mn-ea"/>
                  <a:cs typeface="+mn-ea"/>
                  <a:sym typeface="+mn-lt"/>
                </a:rPr>
                <a:t>性能优化和改进</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220279" y="745147"/>
            <a:ext cx="5824330" cy="1292662"/>
            <a:chOff x="3220279" y="745147"/>
            <a:chExt cx="5824330" cy="1292662"/>
          </a:xfrm>
        </p:grpSpPr>
        <p:cxnSp>
          <p:nvCxnSpPr>
            <p:cNvPr id="3" name="直接连接符 2"/>
            <p:cNvCxnSpPr/>
            <p:nvPr/>
          </p:nvCxnSpPr>
          <p:spPr>
            <a:xfrm>
              <a:off x="3220279" y="1391478"/>
              <a:ext cx="184205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202557" y="1391478"/>
              <a:ext cx="1842052"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5294243" y="745147"/>
              <a:ext cx="1603513" cy="1292662"/>
              <a:chOff x="5294243" y="993915"/>
              <a:chExt cx="1603513" cy="1292662"/>
            </a:xfrm>
          </p:grpSpPr>
          <p:sp>
            <p:nvSpPr>
              <p:cNvPr id="13" name="文本框 12"/>
              <p:cNvSpPr txBox="1"/>
              <p:nvPr/>
            </p:nvSpPr>
            <p:spPr>
              <a:xfrm>
                <a:off x="5294243" y="993915"/>
                <a:ext cx="1603513" cy="830997"/>
              </a:xfrm>
              <a:prstGeom prst="rect">
                <a:avLst/>
              </a:prstGeom>
              <a:noFill/>
            </p:spPr>
            <p:txBody>
              <a:bodyPr wrap="square" rtlCol="0">
                <a:spAutoFit/>
              </a:bodyPr>
              <a:lstStyle/>
              <a:p>
                <a:pPr algn="ctr"/>
                <a:r>
                  <a:rPr lang="zh-CN" altLang="en-US" sz="4800" b="1" dirty="0">
                    <a:solidFill>
                      <a:srgbClr val="023886"/>
                    </a:solidFill>
                  </a:rPr>
                  <a:t>目录</a:t>
                </a:r>
              </a:p>
            </p:txBody>
          </p:sp>
          <p:sp>
            <p:nvSpPr>
              <p:cNvPr id="16" name="文本框 15"/>
              <p:cNvSpPr txBox="1"/>
              <p:nvPr/>
            </p:nvSpPr>
            <p:spPr>
              <a:xfrm>
                <a:off x="5294243" y="1824912"/>
                <a:ext cx="1603513" cy="461665"/>
              </a:xfrm>
              <a:prstGeom prst="rect">
                <a:avLst/>
              </a:prstGeom>
              <a:noFill/>
            </p:spPr>
            <p:txBody>
              <a:bodyPr wrap="square" rtlCol="0">
                <a:spAutoFit/>
              </a:bodyPr>
              <a:lstStyle/>
              <a:p>
                <a:pPr algn="ctr"/>
                <a:r>
                  <a:rPr lang="en-US" altLang="zh-CN" sz="2400" b="1" dirty="0">
                    <a:solidFill>
                      <a:srgbClr val="023886"/>
                    </a:solidFill>
                  </a:rPr>
                  <a:t>content</a:t>
                </a:r>
                <a:endParaRPr lang="zh-CN" altLang="en-US" sz="2400" b="1" dirty="0">
                  <a:solidFill>
                    <a:srgbClr val="023886"/>
                  </a:solidFill>
                </a:endParaRPr>
              </a:p>
            </p:txBody>
          </p:sp>
        </p:grpSp>
      </p:grpSp>
      <p:pic>
        <p:nvPicPr>
          <p:cNvPr id="20" name="图形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1365" y="329647"/>
            <a:ext cx="2278544" cy="830998"/>
          </a:xfrm>
          <a:prstGeom prst="rect">
            <a:avLst/>
          </a:prstGeom>
        </p:spPr>
      </p:pic>
      <p:grpSp>
        <p:nvGrpSpPr>
          <p:cNvPr id="42" name="组合 41"/>
          <p:cNvGrpSpPr/>
          <p:nvPr/>
        </p:nvGrpSpPr>
        <p:grpSpPr>
          <a:xfrm>
            <a:off x="636103" y="2397778"/>
            <a:ext cx="2358889" cy="3253409"/>
            <a:chOff x="636103" y="2397778"/>
            <a:chExt cx="2358889" cy="3253409"/>
          </a:xfrm>
        </p:grpSpPr>
        <p:sp>
          <p:nvSpPr>
            <p:cNvPr id="18" name="矩形: 圆角 17"/>
            <p:cNvSpPr/>
            <p:nvPr/>
          </p:nvSpPr>
          <p:spPr>
            <a:xfrm>
              <a:off x="636103" y="2397778"/>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742120" y="3613665"/>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33" name="big-world-globe_77669"/>
            <p:cNvSpPr>
              <a:spLocks noChangeAspect="1"/>
            </p:cNvSpPr>
            <p:nvPr/>
          </p:nvSpPr>
          <p:spPr bwMode="auto">
            <a:xfrm>
              <a:off x="1494972" y="2710562"/>
              <a:ext cx="609685" cy="608837"/>
            </a:xfrm>
            <a:custGeom>
              <a:avLst/>
              <a:gdLst>
                <a:gd name="T0" fmla="*/ 6278 w 8160"/>
                <a:gd name="T1" fmla="*/ 644 h 8160"/>
                <a:gd name="T2" fmla="*/ 0 w 8160"/>
                <a:gd name="T3" fmla="*/ 4080 h 8160"/>
                <a:gd name="T4" fmla="*/ 8160 w 8160"/>
                <a:gd name="T5" fmla="*/ 4080 h 8160"/>
                <a:gd name="T6" fmla="*/ 7689 w 8160"/>
                <a:gd name="T7" fmla="*/ 4106 h 8160"/>
                <a:gd name="T8" fmla="*/ 6760 w 8160"/>
                <a:gd name="T9" fmla="*/ 3080 h 8160"/>
                <a:gd name="T10" fmla="*/ 4438 w 8160"/>
                <a:gd name="T11" fmla="*/ 3149 h 8160"/>
                <a:gd name="T12" fmla="*/ 3232 w 8160"/>
                <a:gd name="T13" fmla="*/ 4452 h 8160"/>
                <a:gd name="T14" fmla="*/ 3468 w 8160"/>
                <a:gd name="T15" fmla="*/ 5981 h 8160"/>
                <a:gd name="T16" fmla="*/ 4604 w 8160"/>
                <a:gd name="T17" fmla="*/ 7651 h 8160"/>
                <a:gd name="T18" fmla="*/ 2076 w 8160"/>
                <a:gd name="T19" fmla="*/ 7081 h 8160"/>
                <a:gd name="T20" fmla="*/ 1602 w 8160"/>
                <a:gd name="T21" fmla="*/ 5393 h 8160"/>
                <a:gd name="T22" fmla="*/ 569 w 8160"/>
                <a:gd name="T23" fmla="*/ 4422 h 8160"/>
                <a:gd name="T24" fmla="*/ 1696 w 8160"/>
                <a:gd name="T25" fmla="*/ 4120 h 8160"/>
                <a:gd name="T26" fmla="*/ 2168 w 8160"/>
                <a:gd name="T27" fmla="*/ 2203 h 8160"/>
                <a:gd name="T28" fmla="*/ 4080 w 8160"/>
                <a:gd name="T29" fmla="*/ 470 h 8160"/>
                <a:gd name="T30" fmla="*/ 4104 w 8160"/>
                <a:gd name="T31" fmla="*/ 912 h 8160"/>
                <a:gd name="T32" fmla="*/ 3783 w 8160"/>
                <a:gd name="T33" fmla="*/ 2619 h 8160"/>
                <a:gd name="T34" fmla="*/ 4016 w 8160"/>
                <a:gd name="T35" fmla="*/ 2884 h 8160"/>
                <a:gd name="T36" fmla="*/ 5366 w 8160"/>
                <a:gd name="T37" fmla="*/ 2748 h 8160"/>
                <a:gd name="T38" fmla="*/ 7194 w 8160"/>
                <a:gd name="T39" fmla="*/ 2257 h 8160"/>
                <a:gd name="T40" fmla="*/ 7689 w 8160"/>
                <a:gd name="T41" fmla="*/ 4106 h 8160"/>
                <a:gd name="T42" fmla="*/ 5448 w 8160"/>
                <a:gd name="T43" fmla="*/ 1778 h 8160"/>
                <a:gd name="T44" fmla="*/ 5234 w 8160"/>
                <a:gd name="T45" fmla="*/ 1914 h 8160"/>
                <a:gd name="T46" fmla="*/ 4284 w 8160"/>
                <a:gd name="T47" fmla="*/ 2414 h 8160"/>
                <a:gd name="T48" fmla="*/ 5456 w 8160"/>
                <a:gd name="T49" fmla="*/ 743 h 8160"/>
                <a:gd name="T50" fmla="*/ 1526 w 8160"/>
                <a:gd name="T51" fmla="*/ 1531 h 8160"/>
                <a:gd name="T52" fmla="*/ 1281 w 8160"/>
                <a:gd name="T53" fmla="*/ 3849 h 8160"/>
                <a:gd name="T54" fmla="*/ 1526 w 8160"/>
                <a:gd name="T55" fmla="*/ 1531 h 8160"/>
                <a:gd name="T56" fmla="*/ 1302 w 8160"/>
                <a:gd name="T57" fmla="*/ 5774 h 8160"/>
                <a:gd name="T58" fmla="*/ 779 w 8160"/>
                <a:gd name="T59" fmla="*/ 5539 h 8160"/>
                <a:gd name="T60" fmla="*/ 5075 w 8160"/>
                <a:gd name="T61" fmla="*/ 5746 h 8160"/>
                <a:gd name="T62" fmla="*/ 3703 w 8160"/>
                <a:gd name="T63" fmla="*/ 5510 h 8160"/>
                <a:gd name="T64" fmla="*/ 4702 w 8160"/>
                <a:gd name="T65" fmla="*/ 3551 h 8160"/>
                <a:gd name="T66" fmla="*/ 7613 w 8160"/>
                <a:gd name="T67" fmla="*/ 4753 h 8160"/>
                <a:gd name="T68" fmla="*/ 5075 w 8160"/>
                <a:gd name="T69" fmla="*/ 7550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60" h="8160">
                  <a:moveTo>
                    <a:pt x="6293" y="654"/>
                  </a:moveTo>
                  <a:cubicBezTo>
                    <a:pt x="6288" y="651"/>
                    <a:pt x="6283" y="647"/>
                    <a:pt x="6278" y="644"/>
                  </a:cubicBezTo>
                  <a:cubicBezTo>
                    <a:pt x="5643" y="237"/>
                    <a:pt x="4889" y="0"/>
                    <a:pt x="4080" y="0"/>
                  </a:cubicBezTo>
                  <a:cubicBezTo>
                    <a:pt x="1830" y="0"/>
                    <a:pt x="0" y="1830"/>
                    <a:pt x="0" y="4080"/>
                  </a:cubicBezTo>
                  <a:cubicBezTo>
                    <a:pt x="0" y="6330"/>
                    <a:pt x="1830" y="8160"/>
                    <a:pt x="4080" y="8160"/>
                  </a:cubicBezTo>
                  <a:cubicBezTo>
                    <a:pt x="6330" y="8160"/>
                    <a:pt x="8160" y="6330"/>
                    <a:pt x="8160" y="4080"/>
                  </a:cubicBezTo>
                  <a:cubicBezTo>
                    <a:pt x="8160" y="2646"/>
                    <a:pt x="7416" y="1382"/>
                    <a:pt x="6293" y="654"/>
                  </a:cubicBezTo>
                  <a:close/>
                  <a:moveTo>
                    <a:pt x="7689" y="4106"/>
                  </a:moveTo>
                  <a:cubicBezTo>
                    <a:pt x="7256" y="3576"/>
                    <a:pt x="6950" y="3177"/>
                    <a:pt x="6947" y="3172"/>
                  </a:cubicBezTo>
                  <a:cubicBezTo>
                    <a:pt x="6902" y="3114"/>
                    <a:pt x="6833" y="3080"/>
                    <a:pt x="6760" y="3080"/>
                  </a:cubicBezTo>
                  <a:lnTo>
                    <a:pt x="4604" y="3080"/>
                  </a:lnTo>
                  <a:cubicBezTo>
                    <a:pt x="4542" y="3080"/>
                    <a:pt x="4482" y="3105"/>
                    <a:pt x="4438" y="3149"/>
                  </a:cubicBezTo>
                  <a:lnTo>
                    <a:pt x="3301" y="4286"/>
                  </a:lnTo>
                  <a:cubicBezTo>
                    <a:pt x="3257" y="4330"/>
                    <a:pt x="3232" y="4390"/>
                    <a:pt x="3232" y="4452"/>
                  </a:cubicBezTo>
                  <a:lnTo>
                    <a:pt x="3232" y="5746"/>
                  </a:lnTo>
                  <a:cubicBezTo>
                    <a:pt x="3232" y="5875"/>
                    <a:pt x="3338" y="5981"/>
                    <a:pt x="3468" y="5981"/>
                  </a:cubicBezTo>
                  <a:lnTo>
                    <a:pt x="4604" y="5981"/>
                  </a:lnTo>
                  <a:lnTo>
                    <a:pt x="4604" y="7651"/>
                  </a:lnTo>
                  <a:cubicBezTo>
                    <a:pt x="4433" y="7676"/>
                    <a:pt x="4258" y="7690"/>
                    <a:pt x="4080" y="7690"/>
                  </a:cubicBezTo>
                  <a:cubicBezTo>
                    <a:pt x="3339" y="7690"/>
                    <a:pt x="2650" y="7465"/>
                    <a:pt x="2076" y="7081"/>
                  </a:cubicBezTo>
                  <a:lnTo>
                    <a:pt x="1735" y="5556"/>
                  </a:lnTo>
                  <a:cubicBezTo>
                    <a:pt x="1719" y="5484"/>
                    <a:pt x="1670" y="5423"/>
                    <a:pt x="1602" y="5393"/>
                  </a:cubicBezTo>
                  <a:lnTo>
                    <a:pt x="601" y="4944"/>
                  </a:lnTo>
                  <a:lnTo>
                    <a:pt x="569" y="4422"/>
                  </a:lnTo>
                  <a:lnTo>
                    <a:pt x="1501" y="4293"/>
                  </a:lnTo>
                  <a:cubicBezTo>
                    <a:pt x="1595" y="4280"/>
                    <a:pt x="1672" y="4212"/>
                    <a:pt x="1696" y="4120"/>
                  </a:cubicBezTo>
                  <a:lnTo>
                    <a:pt x="2167" y="2317"/>
                  </a:lnTo>
                  <a:cubicBezTo>
                    <a:pt x="2176" y="2280"/>
                    <a:pt x="2177" y="2241"/>
                    <a:pt x="2168" y="2203"/>
                  </a:cubicBezTo>
                  <a:lnTo>
                    <a:pt x="1928" y="1184"/>
                  </a:lnTo>
                  <a:cubicBezTo>
                    <a:pt x="2529" y="736"/>
                    <a:pt x="3274" y="470"/>
                    <a:pt x="4080" y="470"/>
                  </a:cubicBezTo>
                  <a:cubicBezTo>
                    <a:pt x="4331" y="470"/>
                    <a:pt x="4577" y="496"/>
                    <a:pt x="4814" y="545"/>
                  </a:cubicBezTo>
                  <a:lnTo>
                    <a:pt x="4104" y="912"/>
                  </a:lnTo>
                  <a:cubicBezTo>
                    <a:pt x="4036" y="947"/>
                    <a:pt x="3989" y="1014"/>
                    <a:pt x="3979" y="1091"/>
                  </a:cubicBezTo>
                  <a:lnTo>
                    <a:pt x="3783" y="2619"/>
                  </a:lnTo>
                  <a:cubicBezTo>
                    <a:pt x="3775" y="2686"/>
                    <a:pt x="3795" y="2754"/>
                    <a:pt x="3840" y="2805"/>
                  </a:cubicBezTo>
                  <a:cubicBezTo>
                    <a:pt x="3884" y="2855"/>
                    <a:pt x="3949" y="2884"/>
                    <a:pt x="4016" y="2884"/>
                  </a:cubicBezTo>
                  <a:lnTo>
                    <a:pt x="5153" y="2884"/>
                  </a:lnTo>
                  <a:cubicBezTo>
                    <a:pt x="5245" y="2884"/>
                    <a:pt x="5328" y="2831"/>
                    <a:pt x="5366" y="2748"/>
                  </a:cubicBezTo>
                  <a:lnTo>
                    <a:pt x="5597" y="2249"/>
                  </a:lnTo>
                  <a:lnTo>
                    <a:pt x="7194" y="2257"/>
                  </a:lnTo>
                  <a:cubicBezTo>
                    <a:pt x="7509" y="2792"/>
                    <a:pt x="7690" y="3415"/>
                    <a:pt x="7690" y="4080"/>
                  </a:cubicBezTo>
                  <a:cubicBezTo>
                    <a:pt x="7690" y="4089"/>
                    <a:pt x="7689" y="4098"/>
                    <a:pt x="7689" y="4106"/>
                  </a:cubicBezTo>
                  <a:close/>
                  <a:moveTo>
                    <a:pt x="6864" y="1785"/>
                  </a:moveTo>
                  <a:lnTo>
                    <a:pt x="5448" y="1778"/>
                  </a:lnTo>
                  <a:lnTo>
                    <a:pt x="5447" y="1778"/>
                  </a:lnTo>
                  <a:cubicBezTo>
                    <a:pt x="5355" y="1778"/>
                    <a:pt x="5272" y="1831"/>
                    <a:pt x="5234" y="1914"/>
                  </a:cubicBezTo>
                  <a:lnTo>
                    <a:pt x="5003" y="2414"/>
                  </a:lnTo>
                  <a:lnTo>
                    <a:pt x="4284" y="2414"/>
                  </a:lnTo>
                  <a:lnTo>
                    <a:pt x="4430" y="1273"/>
                  </a:lnTo>
                  <a:lnTo>
                    <a:pt x="5456" y="743"/>
                  </a:lnTo>
                  <a:cubicBezTo>
                    <a:pt x="6007" y="971"/>
                    <a:pt x="6490" y="1332"/>
                    <a:pt x="6864" y="1785"/>
                  </a:cubicBezTo>
                  <a:close/>
                  <a:moveTo>
                    <a:pt x="1526" y="1531"/>
                  </a:moveTo>
                  <a:lnTo>
                    <a:pt x="1697" y="2254"/>
                  </a:lnTo>
                  <a:lnTo>
                    <a:pt x="1281" y="3849"/>
                  </a:lnTo>
                  <a:lnTo>
                    <a:pt x="473" y="3960"/>
                  </a:lnTo>
                  <a:cubicBezTo>
                    <a:pt x="504" y="3014"/>
                    <a:pt x="901" y="2158"/>
                    <a:pt x="1526" y="1531"/>
                  </a:cubicBezTo>
                  <a:close/>
                  <a:moveTo>
                    <a:pt x="779" y="5539"/>
                  </a:moveTo>
                  <a:lnTo>
                    <a:pt x="1302" y="5774"/>
                  </a:lnTo>
                  <a:lnTo>
                    <a:pt x="1483" y="6585"/>
                  </a:lnTo>
                  <a:cubicBezTo>
                    <a:pt x="1191" y="6282"/>
                    <a:pt x="952" y="5929"/>
                    <a:pt x="779" y="5539"/>
                  </a:cubicBezTo>
                  <a:close/>
                  <a:moveTo>
                    <a:pt x="5075" y="7550"/>
                  </a:moveTo>
                  <a:lnTo>
                    <a:pt x="5075" y="5746"/>
                  </a:lnTo>
                  <a:cubicBezTo>
                    <a:pt x="5075" y="5616"/>
                    <a:pt x="4969" y="5510"/>
                    <a:pt x="4839" y="5510"/>
                  </a:cubicBezTo>
                  <a:lnTo>
                    <a:pt x="3703" y="5510"/>
                  </a:lnTo>
                  <a:lnTo>
                    <a:pt x="3703" y="4550"/>
                  </a:lnTo>
                  <a:lnTo>
                    <a:pt x="4702" y="3551"/>
                  </a:lnTo>
                  <a:lnTo>
                    <a:pt x="6645" y="3551"/>
                  </a:lnTo>
                  <a:cubicBezTo>
                    <a:pt x="6794" y="3743"/>
                    <a:pt x="7164" y="4214"/>
                    <a:pt x="7613" y="4753"/>
                  </a:cubicBezTo>
                  <a:cubicBezTo>
                    <a:pt x="7616" y="4757"/>
                    <a:pt x="7620" y="4761"/>
                    <a:pt x="7624" y="4765"/>
                  </a:cubicBezTo>
                  <a:cubicBezTo>
                    <a:pt x="7366" y="6102"/>
                    <a:pt x="6368" y="7179"/>
                    <a:pt x="5075" y="7550"/>
                  </a:cubicBezTo>
                  <a:close/>
                </a:path>
              </a:pathLst>
            </a:custGeom>
            <a:solidFill>
              <a:schemeClr val="bg1">
                <a:lumMod val="50000"/>
              </a:schemeClr>
            </a:solidFill>
            <a:ln>
              <a:noFill/>
            </a:ln>
          </p:spPr>
          <p:txBody>
            <a:bodyPr/>
            <a:lstStyle/>
            <a:p>
              <a:endParaRPr lang="zh-CN" altLang="en-US"/>
            </a:p>
          </p:txBody>
        </p:sp>
        <p:sp>
          <p:nvSpPr>
            <p:cNvPr id="34" name="文本框 33"/>
            <p:cNvSpPr txBox="1"/>
            <p:nvPr/>
          </p:nvSpPr>
          <p:spPr>
            <a:xfrm>
              <a:off x="1186068" y="3839816"/>
              <a:ext cx="1258957" cy="369332"/>
            </a:xfrm>
            <a:prstGeom prst="rect">
              <a:avLst/>
            </a:prstGeom>
            <a:noFill/>
          </p:spPr>
          <p:txBody>
            <a:bodyPr wrap="square" rtlCol="0">
              <a:spAutoFit/>
            </a:bodyPr>
            <a:lstStyle/>
            <a:p>
              <a:pPr algn="ctr"/>
              <a:r>
                <a:rPr lang="en-US" altLang="zh-CN" b="1" dirty="0">
                  <a:solidFill>
                    <a:schemeClr val="bg1">
                      <a:lumMod val="50000"/>
                    </a:schemeClr>
                  </a:solidFill>
                </a:rPr>
                <a:t>Part ONE</a:t>
              </a:r>
              <a:endParaRPr lang="zh-CN" altLang="en-US" b="1" dirty="0">
                <a:solidFill>
                  <a:schemeClr val="bg1">
                    <a:lumMod val="50000"/>
                  </a:schemeClr>
                </a:solidFill>
              </a:endParaRPr>
            </a:p>
          </p:txBody>
        </p:sp>
        <p:sp>
          <p:nvSpPr>
            <p:cNvPr id="38" name="文本框 37"/>
            <p:cNvSpPr txBox="1"/>
            <p:nvPr/>
          </p:nvSpPr>
          <p:spPr>
            <a:xfrm>
              <a:off x="881064" y="4557734"/>
              <a:ext cx="1837499" cy="583565"/>
            </a:xfrm>
            <a:prstGeom prst="rect">
              <a:avLst/>
            </a:prstGeom>
            <a:noFill/>
          </p:spPr>
          <p:txBody>
            <a:bodyPr wrap="square" rtlCol="0">
              <a:spAutoFit/>
            </a:bodyPr>
            <a:lstStyle/>
            <a:p>
              <a:pPr algn="ctr"/>
              <a:r>
                <a:rPr lang="zh-CN" altLang="en-US" sz="3200" b="1" dirty="0">
                  <a:solidFill>
                    <a:schemeClr val="bg1">
                      <a:lumMod val="50000"/>
                    </a:schemeClr>
                  </a:solidFill>
                </a:rPr>
                <a:t>背景概述</a:t>
              </a:r>
            </a:p>
          </p:txBody>
        </p:sp>
      </p:grpSp>
      <p:grpSp>
        <p:nvGrpSpPr>
          <p:cNvPr id="43" name="组合 42"/>
          <p:cNvGrpSpPr/>
          <p:nvPr/>
        </p:nvGrpSpPr>
        <p:grpSpPr>
          <a:xfrm>
            <a:off x="3485321" y="2397778"/>
            <a:ext cx="2358889" cy="3253409"/>
            <a:chOff x="3485321" y="2397778"/>
            <a:chExt cx="2358889" cy="3253409"/>
          </a:xfrm>
        </p:grpSpPr>
        <p:sp>
          <p:nvSpPr>
            <p:cNvPr id="23" name="矩形: 圆角 22"/>
            <p:cNvSpPr/>
            <p:nvPr/>
          </p:nvSpPr>
          <p:spPr>
            <a:xfrm>
              <a:off x="3485321" y="2397778"/>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3591338" y="3613665"/>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32" name="america-globe_16041"/>
            <p:cNvSpPr>
              <a:spLocks noChangeAspect="1"/>
            </p:cNvSpPr>
            <p:nvPr/>
          </p:nvSpPr>
          <p:spPr bwMode="auto">
            <a:xfrm>
              <a:off x="4344190" y="2701408"/>
              <a:ext cx="609685" cy="608628"/>
            </a:xfrm>
            <a:custGeom>
              <a:avLst/>
              <a:gdLst>
                <a:gd name="connsiteX0" fmla="*/ 566340 w 597701"/>
                <a:gd name="connsiteY0" fmla="*/ 235720 h 596665"/>
                <a:gd name="connsiteX1" fmla="*/ 565418 w 597701"/>
                <a:gd name="connsiteY1" fmla="*/ 236641 h 596665"/>
                <a:gd name="connsiteX2" fmla="*/ 567263 w 597701"/>
                <a:gd name="connsiteY2" fmla="*/ 240324 h 596665"/>
                <a:gd name="connsiteX3" fmla="*/ 566340 w 597701"/>
                <a:gd name="connsiteY3" fmla="*/ 235720 h 596665"/>
                <a:gd name="connsiteX4" fmla="*/ 206613 w 597701"/>
                <a:gd name="connsiteY4" fmla="*/ 174948 h 596665"/>
                <a:gd name="connsiteX5" fmla="*/ 200156 w 597701"/>
                <a:gd name="connsiteY5" fmla="*/ 175869 h 596665"/>
                <a:gd name="connsiteX6" fmla="*/ 199234 w 597701"/>
                <a:gd name="connsiteY6" fmla="*/ 177711 h 596665"/>
                <a:gd name="connsiteX7" fmla="*/ 195544 w 597701"/>
                <a:gd name="connsiteY7" fmla="*/ 177711 h 596665"/>
                <a:gd name="connsiteX8" fmla="*/ 193700 w 597701"/>
                <a:gd name="connsiteY8" fmla="*/ 184156 h 596665"/>
                <a:gd name="connsiteX9" fmla="*/ 202923 w 597701"/>
                <a:gd name="connsiteY9" fmla="*/ 184156 h 596665"/>
                <a:gd name="connsiteX10" fmla="*/ 206613 w 597701"/>
                <a:gd name="connsiteY10" fmla="*/ 180473 h 596665"/>
                <a:gd name="connsiteX11" fmla="*/ 543281 w 597701"/>
                <a:gd name="connsiteY11" fmla="*/ 174028 h 596665"/>
                <a:gd name="connsiteX12" fmla="*/ 541436 w 597701"/>
                <a:gd name="connsiteY12" fmla="*/ 175869 h 596665"/>
                <a:gd name="connsiteX13" fmla="*/ 541436 w 597701"/>
                <a:gd name="connsiteY13" fmla="*/ 187839 h 596665"/>
                <a:gd name="connsiteX14" fmla="*/ 546970 w 597701"/>
                <a:gd name="connsiteY14" fmla="*/ 187839 h 596665"/>
                <a:gd name="connsiteX15" fmla="*/ 549738 w 597701"/>
                <a:gd name="connsiteY15" fmla="*/ 187839 h 596665"/>
                <a:gd name="connsiteX16" fmla="*/ 543281 w 597701"/>
                <a:gd name="connsiteY16" fmla="*/ 174028 h 596665"/>
                <a:gd name="connsiteX17" fmla="*/ 56219 w 597701"/>
                <a:gd name="connsiteY17" fmla="*/ 171321 h 596665"/>
                <a:gd name="connsiteX18" fmla="*/ 54256 w 597701"/>
                <a:gd name="connsiteY18" fmla="*/ 175277 h 596665"/>
                <a:gd name="connsiteX19" fmla="*/ 46159 w 597701"/>
                <a:gd name="connsiteY19" fmla="*/ 191442 h 596665"/>
                <a:gd name="connsiteX20" fmla="*/ 46159 w 597701"/>
                <a:gd name="connsiteY20" fmla="*/ 182377 h 596665"/>
                <a:gd name="connsiteX21" fmla="*/ 211225 w 597701"/>
                <a:gd name="connsiteY21" fmla="*/ 170344 h 596665"/>
                <a:gd name="connsiteX22" fmla="*/ 211225 w 597701"/>
                <a:gd name="connsiteY22" fmla="*/ 174948 h 596665"/>
                <a:gd name="connsiteX23" fmla="*/ 213070 w 597701"/>
                <a:gd name="connsiteY23" fmla="*/ 178631 h 596665"/>
                <a:gd name="connsiteX24" fmla="*/ 222293 w 597701"/>
                <a:gd name="connsiteY24" fmla="*/ 178631 h 596665"/>
                <a:gd name="connsiteX25" fmla="*/ 222293 w 597701"/>
                <a:gd name="connsiteY25" fmla="*/ 173107 h 596665"/>
                <a:gd name="connsiteX26" fmla="*/ 258292 w 597701"/>
                <a:gd name="connsiteY26" fmla="*/ 165699 h 596665"/>
                <a:gd name="connsiteX27" fmla="*/ 262012 w 597701"/>
                <a:gd name="connsiteY27" fmla="*/ 168473 h 596665"/>
                <a:gd name="connsiteX28" fmla="*/ 261082 w 597701"/>
                <a:gd name="connsiteY28" fmla="*/ 172172 h 596665"/>
                <a:gd name="connsiteX29" fmla="*/ 255502 w 597701"/>
                <a:gd name="connsiteY29" fmla="*/ 173096 h 596665"/>
                <a:gd name="connsiteX30" fmla="*/ 255502 w 597701"/>
                <a:gd name="connsiteY30" fmla="*/ 168473 h 596665"/>
                <a:gd name="connsiteX31" fmla="*/ 199234 w 597701"/>
                <a:gd name="connsiteY31" fmla="*/ 163898 h 596665"/>
                <a:gd name="connsiteX32" fmla="*/ 199234 w 597701"/>
                <a:gd name="connsiteY32" fmla="*/ 173107 h 596665"/>
                <a:gd name="connsiteX33" fmla="*/ 204768 w 597701"/>
                <a:gd name="connsiteY33" fmla="*/ 172186 h 596665"/>
                <a:gd name="connsiteX34" fmla="*/ 208458 w 597701"/>
                <a:gd name="connsiteY34" fmla="*/ 169423 h 596665"/>
                <a:gd name="connsiteX35" fmla="*/ 208458 w 597701"/>
                <a:gd name="connsiteY35" fmla="*/ 163898 h 596665"/>
                <a:gd name="connsiteX36" fmla="*/ 185398 w 597701"/>
                <a:gd name="connsiteY36" fmla="*/ 163898 h 596665"/>
                <a:gd name="connsiteX37" fmla="*/ 178942 w 597701"/>
                <a:gd name="connsiteY37" fmla="*/ 170344 h 596665"/>
                <a:gd name="connsiteX38" fmla="*/ 178019 w 597701"/>
                <a:gd name="connsiteY38" fmla="*/ 177711 h 596665"/>
                <a:gd name="connsiteX39" fmla="*/ 182631 w 597701"/>
                <a:gd name="connsiteY39" fmla="*/ 180473 h 596665"/>
                <a:gd name="connsiteX40" fmla="*/ 193700 w 597701"/>
                <a:gd name="connsiteY40" fmla="*/ 163898 h 596665"/>
                <a:gd name="connsiteX41" fmla="*/ 216759 w 597701"/>
                <a:gd name="connsiteY41" fmla="*/ 162978 h 596665"/>
                <a:gd name="connsiteX42" fmla="*/ 213992 w 597701"/>
                <a:gd name="connsiteY42" fmla="*/ 165740 h 596665"/>
                <a:gd name="connsiteX43" fmla="*/ 217681 w 597701"/>
                <a:gd name="connsiteY43" fmla="*/ 168502 h 596665"/>
                <a:gd name="connsiteX44" fmla="*/ 220449 w 597701"/>
                <a:gd name="connsiteY44" fmla="*/ 165740 h 596665"/>
                <a:gd name="connsiteX45" fmla="*/ 275804 w 597701"/>
                <a:gd name="connsiteY45" fmla="*/ 161113 h 596665"/>
                <a:gd name="connsiteX46" fmla="*/ 279486 w 597701"/>
                <a:gd name="connsiteY46" fmla="*/ 161113 h 596665"/>
                <a:gd name="connsiteX47" fmla="*/ 283168 w 597701"/>
                <a:gd name="connsiteY47" fmla="*/ 162037 h 596665"/>
                <a:gd name="connsiteX48" fmla="*/ 281327 w 597701"/>
                <a:gd name="connsiteY48" fmla="*/ 165736 h 596665"/>
                <a:gd name="connsiteX49" fmla="*/ 277645 w 597701"/>
                <a:gd name="connsiteY49" fmla="*/ 165736 h 596665"/>
                <a:gd name="connsiteX50" fmla="*/ 276724 w 597701"/>
                <a:gd name="connsiteY50" fmla="*/ 169435 h 596665"/>
                <a:gd name="connsiteX51" fmla="*/ 273963 w 597701"/>
                <a:gd name="connsiteY51" fmla="*/ 171284 h 596665"/>
                <a:gd name="connsiteX52" fmla="*/ 268439 w 597701"/>
                <a:gd name="connsiteY52" fmla="*/ 172209 h 596665"/>
                <a:gd name="connsiteX53" fmla="*/ 268439 w 597701"/>
                <a:gd name="connsiteY53" fmla="*/ 169435 h 596665"/>
                <a:gd name="connsiteX54" fmla="*/ 266598 w 597701"/>
                <a:gd name="connsiteY54" fmla="*/ 169435 h 596665"/>
                <a:gd name="connsiteX55" fmla="*/ 266598 w 597701"/>
                <a:gd name="connsiteY55" fmla="*/ 165736 h 596665"/>
                <a:gd name="connsiteX56" fmla="*/ 274883 w 597701"/>
                <a:gd name="connsiteY56" fmla="*/ 165736 h 596665"/>
                <a:gd name="connsiteX57" fmla="*/ 203846 w 597701"/>
                <a:gd name="connsiteY57" fmla="*/ 155611 h 596665"/>
                <a:gd name="connsiteX58" fmla="*/ 203846 w 597701"/>
                <a:gd name="connsiteY58" fmla="*/ 162057 h 596665"/>
                <a:gd name="connsiteX59" fmla="*/ 209380 w 597701"/>
                <a:gd name="connsiteY59" fmla="*/ 160215 h 596665"/>
                <a:gd name="connsiteX60" fmla="*/ 188165 w 597701"/>
                <a:gd name="connsiteY60" fmla="*/ 152849 h 596665"/>
                <a:gd name="connsiteX61" fmla="*/ 179864 w 597701"/>
                <a:gd name="connsiteY61" fmla="*/ 156532 h 596665"/>
                <a:gd name="connsiteX62" fmla="*/ 178942 w 597701"/>
                <a:gd name="connsiteY62" fmla="*/ 160215 h 596665"/>
                <a:gd name="connsiteX63" fmla="*/ 184476 w 597701"/>
                <a:gd name="connsiteY63" fmla="*/ 162057 h 596665"/>
                <a:gd name="connsiteX64" fmla="*/ 201079 w 597701"/>
                <a:gd name="connsiteY64" fmla="*/ 162057 h 596665"/>
                <a:gd name="connsiteX65" fmla="*/ 201079 w 597701"/>
                <a:gd name="connsiteY65" fmla="*/ 156532 h 596665"/>
                <a:gd name="connsiteX66" fmla="*/ 199234 w 597701"/>
                <a:gd name="connsiteY66" fmla="*/ 156532 h 596665"/>
                <a:gd name="connsiteX67" fmla="*/ 199234 w 597701"/>
                <a:gd name="connsiteY67" fmla="*/ 152849 h 596665"/>
                <a:gd name="connsiteX68" fmla="*/ 170640 w 597701"/>
                <a:gd name="connsiteY68" fmla="*/ 132592 h 596665"/>
                <a:gd name="connsiteX69" fmla="*/ 163261 w 597701"/>
                <a:gd name="connsiteY69" fmla="*/ 135354 h 596665"/>
                <a:gd name="connsiteX70" fmla="*/ 167873 w 597701"/>
                <a:gd name="connsiteY70" fmla="*/ 144562 h 596665"/>
                <a:gd name="connsiteX71" fmla="*/ 174330 w 597701"/>
                <a:gd name="connsiteY71" fmla="*/ 142721 h 596665"/>
                <a:gd name="connsiteX72" fmla="*/ 177097 w 597701"/>
                <a:gd name="connsiteY72" fmla="*/ 133513 h 596665"/>
                <a:gd name="connsiteX73" fmla="*/ 423392 w 597701"/>
                <a:gd name="connsiteY73" fmla="*/ 127973 h 596665"/>
                <a:gd name="connsiteX74" fmla="*/ 428895 w 597701"/>
                <a:gd name="connsiteY74" fmla="*/ 130734 h 596665"/>
                <a:gd name="connsiteX75" fmla="*/ 427978 w 597701"/>
                <a:gd name="connsiteY75" fmla="*/ 136258 h 596665"/>
                <a:gd name="connsiteX76" fmla="*/ 416971 w 597701"/>
                <a:gd name="connsiteY76" fmla="*/ 144543 h 596665"/>
                <a:gd name="connsiteX77" fmla="*/ 410550 w 597701"/>
                <a:gd name="connsiteY77" fmla="*/ 144543 h 596665"/>
                <a:gd name="connsiteX78" fmla="*/ 410550 w 597701"/>
                <a:gd name="connsiteY78" fmla="*/ 139019 h 596665"/>
                <a:gd name="connsiteX79" fmla="*/ 416054 w 597701"/>
                <a:gd name="connsiteY79" fmla="*/ 129814 h 596665"/>
                <a:gd name="connsiteX80" fmla="*/ 437185 w 597701"/>
                <a:gd name="connsiteY80" fmla="*/ 115989 h 596665"/>
                <a:gd name="connsiteX81" fmla="*/ 439029 w 597701"/>
                <a:gd name="connsiteY81" fmla="*/ 127047 h 596665"/>
                <a:gd name="connsiteX82" fmla="*/ 443640 w 597701"/>
                <a:gd name="connsiteY82" fmla="*/ 134418 h 596665"/>
                <a:gd name="connsiteX83" fmla="*/ 447329 w 597701"/>
                <a:gd name="connsiteY83" fmla="*/ 138104 h 596665"/>
                <a:gd name="connsiteX84" fmla="*/ 452862 w 597701"/>
                <a:gd name="connsiteY84" fmla="*/ 140869 h 596665"/>
                <a:gd name="connsiteX85" fmla="*/ 447329 w 597701"/>
                <a:gd name="connsiteY85" fmla="*/ 147319 h 596665"/>
                <a:gd name="connsiteX86" fmla="*/ 437185 w 597701"/>
                <a:gd name="connsiteY86" fmla="*/ 148241 h 596665"/>
                <a:gd name="connsiteX87" fmla="*/ 428885 w 597701"/>
                <a:gd name="connsiteY87" fmla="*/ 148241 h 596665"/>
                <a:gd name="connsiteX88" fmla="*/ 429807 w 597701"/>
                <a:gd name="connsiteY88" fmla="*/ 139026 h 596665"/>
                <a:gd name="connsiteX89" fmla="*/ 436263 w 597701"/>
                <a:gd name="connsiteY89" fmla="*/ 137183 h 596665"/>
                <a:gd name="connsiteX90" fmla="*/ 435340 w 597701"/>
                <a:gd name="connsiteY90" fmla="*/ 132575 h 596665"/>
                <a:gd name="connsiteX91" fmla="*/ 429807 w 597701"/>
                <a:gd name="connsiteY91" fmla="*/ 128890 h 596665"/>
                <a:gd name="connsiteX92" fmla="*/ 425196 w 597701"/>
                <a:gd name="connsiteY92" fmla="*/ 126125 h 596665"/>
                <a:gd name="connsiteX93" fmla="*/ 425196 w 597701"/>
                <a:gd name="connsiteY93" fmla="*/ 121518 h 596665"/>
                <a:gd name="connsiteX94" fmla="*/ 427963 w 597701"/>
                <a:gd name="connsiteY94" fmla="*/ 117832 h 596665"/>
                <a:gd name="connsiteX95" fmla="*/ 498084 w 597701"/>
                <a:gd name="connsiteY95" fmla="*/ 110493 h 596665"/>
                <a:gd name="connsiteX96" fmla="*/ 498084 w 597701"/>
                <a:gd name="connsiteY96" fmla="*/ 124305 h 596665"/>
                <a:gd name="connsiteX97" fmla="*/ 487016 w 597701"/>
                <a:gd name="connsiteY97" fmla="*/ 129830 h 596665"/>
                <a:gd name="connsiteX98" fmla="*/ 487938 w 597701"/>
                <a:gd name="connsiteY98" fmla="*/ 133513 h 596665"/>
                <a:gd name="connsiteX99" fmla="*/ 506386 w 597701"/>
                <a:gd name="connsiteY99" fmla="*/ 134434 h 596665"/>
                <a:gd name="connsiteX100" fmla="*/ 511920 w 597701"/>
                <a:gd name="connsiteY100" fmla="*/ 126147 h 596665"/>
                <a:gd name="connsiteX101" fmla="*/ 498084 w 597701"/>
                <a:gd name="connsiteY101" fmla="*/ 110493 h 596665"/>
                <a:gd name="connsiteX102" fmla="*/ 154037 w 597701"/>
                <a:gd name="connsiteY102" fmla="*/ 103127 h 596665"/>
                <a:gd name="connsiteX103" fmla="*/ 147581 w 597701"/>
                <a:gd name="connsiteY103" fmla="*/ 104048 h 596665"/>
                <a:gd name="connsiteX104" fmla="*/ 137435 w 597701"/>
                <a:gd name="connsiteY104" fmla="*/ 106810 h 596665"/>
                <a:gd name="connsiteX105" fmla="*/ 140202 w 597701"/>
                <a:gd name="connsiteY105" fmla="*/ 109572 h 596665"/>
                <a:gd name="connsiteX106" fmla="*/ 154037 w 597701"/>
                <a:gd name="connsiteY106" fmla="*/ 109572 h 596665"/>
                <a:gd name="connsiteX107" fmla="*/ 154037 w 597701"/>
                <a:gd name="connsiteY107" fmla="*/ 103127 h 596665"/>
                <a:gd name="connsiteX108" fmla="*/ 143891 w 597701"/>
                <a:gd name="connsiteY108" fmla="*/ 88395 h 596665"/>
                <a:gd name="connsiteX109" fmla="*/ 143891 w 597701"/>
                <a:gd name="connsiteY109" fmla="*/ 90236 h 596665"/>
                <a:gd name="connsiteX110" fmla="*/ 137435 w 597701"/>
                <a:gd name="connsiteY110" fmla="*/ 90236 h 596665"/>
                <a:gd name="connsiteX111" fmla="*/ 137435 w 597701"/>
                <a:gd name="connsiteY111" fmla="*/ 91157 h 596665"/>
                <a:gd name="connsiteX112" fmla="*/ 137435 w 597701"/>
                <a:gd name="connsiteY112" fmla="*/ 96682 h 596665"/>
                <a:gd name="connsiteX113" fmla="*/ 151270 w 597701"/>
                <a:gd name="connsiteY113" fmla="*/ 96682 h 596665"/>
                <a:gd name="connsiteX114" fmla="*/ 154037 w 597701"/>
                <a:gd name="connsiteY114" fmla="*/ 92998 h 596665"/>
                <a:gd name="connsiteX115" fmla="*/ 154037 w 597701"/>
                <a:gd name="connsiteY115" fmla="*/ 88395 h 596665"/>
                <a:gd name="connsiteX116" fmla="*/ 298851 w 597701"/>
                <a:gd name="connsiteY116" fmla="*/ 24861 h 596665"/>
                <a:gd name="connsiteX117" fmla="*/ 137435 w 597701"/>
                <a:gd name="connsiteY117" fmla="*/ 77345 h 596665"/>
                <a:gd name="connsiteX118" fmla="*/ 151270 w 597701"/>
                <a:gd name="connsiteY118" fmla="*/ 76424 h 596665"/>
                <a:gd name="connsiteX119" fmla="*/ 157727 w 597701"/>
                <a:gd name="connsiteY119" fmla="*/ 80108 h 596665"/>
                <a:gd name="connsiteX120" fmla="*/ 169718 w 597701"/>
                <a:gd name="connsiteY120" fmla="*/ 82870 h 596665"/>
                <a:gd name="connsiteX121" fmla="*/ 170640 w 597701"/>
                <a:gd name="connsiteY121" fmla="*/ 87474 h 596665"/>
                <a:gd name="connsiteX122" fmla="*/ 189088 w 597701"/>
                <a:gd name="connsiteY122" fmla="*/ 88395 h 596665"/>
                <a:gd name="connsiteX123" fmla="*/ 186321 w 597701"/>
                <a:gd name="connsiteY123" fmla="*/ 81949 h 596665"/>
                <a:gd name="connsiteX124" fmla="*/ 169718 w 597701"/>
                <a:gd name="connsiteY124" fmla="*/ 81949 h 596665"/>
                <a:gd name="connsiteX125" fmla="*/ 173407 w 597701"/>
                <a:gd name="connsiteY125" fmla="*/ 78266 h 596665"/>
                <a:gd name="connsiteX126" fmla="*/ 172485 w 597701"/>
                <a:gd name="connsiteY126" fmla="*/ 73662 h 596665"/>
                <a:gd name="connsiteX127" fmla="*/ 157727 w 597701"/>
                <a:gd name="connsiteY127" fmla="*/ 73662 h 596665"/>
                <a:gd name="connsiteX128" fmla="*/ 173407 w 597701"/>
                <a:gd name="connsiteY128" fmla="*/ 61692 h 596665"/>
                <a:gd name="connsiteX129" fmla="*/ 189088 w 597701"/>
                <a:gd name="connsiteY129" fmla="*/ 61692 h 596665"/>
                <a:gd name="connsiteX130" fmla="*/ 196467 w 597701"/>
                <a:gd name="connsiteY130" fmla="*/ 71821 h 596665"/>
                <a:gd name="connsiteX131" fmla="*/ 208458 w 597701"/>
                <a:gd name="connsiteY131" fmla="*/ 72741 h 596665"/>
                <a:gd name="connsiteX132" fmla="*/ 215837 w 597701"/>
                <a:gd name="connsiteY132" fmla="*/ 65375 h 596665"/>
                <a:gd name="connsiteX133" fmla="*/ 221371 w 597701"/>
                <a:gd name="connsiteY133" fmla="*/ 68137 h 596665"/>
                <a:gd name="connsiteX134" fmla="*/ 211225 w 597701"/>
                <a:gd name="connsiteY134" fmla="*/ 78266 h 596665"/>
                <a:gd name="connsiteX135" fmla="*/ 198312 w 597701"/>
                <a:gd name="connsiteY135" fmla="*/ 78266 h 596665"/>
                <a:gd name="connsiteX136" fmla="*/ 199234 w 597701"/>
                <a:gd name="connsiteY136" fmla="*/ 87474 h 596665"/>
                <a:gd name="connsiteX137" fmla="*/ 215837 w 597701"/>
                <a:gd name="connsiteY137" fmla="*/ 87474 h 596665"/>
                <a:gd name="connsiteX138" fmla="*/ 217681 w 597701"/>
                <a:gd name="connsiteY138" fmla="*/ 82870 h 596665"/>
                <a:gd name="connsiteX139" fmla="*/ 229672 w 597701"/>
                <a:gd name="connsiteY139" fmla="*/ 81949 h 596665"/>
                <a:gd name="connsiteX140" fmla="*/ 230595 w 597701"/>
                <a:gd name="connsiteY140" fmla="*/ 75504 h 596665"/>
                <a:gd name="connsiteX141" fmla="*/ 224138 w 597701"/>
                <a:gd name="connsiteY141" fmla="*/ 73662 h 596665"/>
                <a:gd name="connsiteX142" fmla="*/ 225983 w 597701"/>
                <a:gd name="connsiteY142" fmla="*/ 68137 h 596665"/>
                <a:gd name="connsiteX143" fmla="*/ 231517 w 597701"/>
                <a:gd name="connsiteY143" fmla="*/ 66296 h 596665"/>
                <a:gd name="connsiteX144" fmla="*/ 249965 w 597701"/>
                <a:gd name="connsiteY144" fmla="*/ 67217 h 596665"/>
                <a:gd name="connsiteX145" fmla="*/ 239819 w 597701"/>
                <a:gd name="connsiteY145" fmla="*/ 76424 h 596665"/>
                <a:gd name="connsiteX146" fmla="*/ 241663 w 597701"/>
                <a:gd name="connsiteY146" fmla="*/ 82870 h 596665"/>
                <a:gd name="connsiteX147" fmla="*/ 251809 w 597701"/>
                <a:gd name="connsiteY147" fmla="*/ 84711 h 596665"/>
                <a:gd name="connsiteX148" fmla="*/ 250887 w 597701"/>
                <a:gd name="connsiteY148" fmla="*/ 71821 h 596665"/>
                <a:gd name="connsiteX149" fmla="*/ 261033 w 597701"/>
                <a:gd name="connsiteY149" fmla="*/ 67217 h 596665"/>
                <a:gd name="connsiteX150" fmla="*/ 279481 w 597701"/>
                <a:gd name="connsiteY150" fmla="*/ 64454 h 596665"/>
                <a:gd name="connsiteX151" fmla="*/ 304385 w 597701"/>
                <a:gd name="connsiteY151" fmla="*/ 76424 h 596665"/>
                <a:gd name="connsiteX152" fmla="*/ 304385 w 597701"/>
                <a:gd name="connsiteY152" fmla="*/ 85632 h 596665"/>
                <a:gd name="connsiteX153" fmla="*/ 312686 w 597701"/>
                <a:gd name="connsiteY153" fmla="*/ 88395 h 596665"/>
                <a:gd name="connsiteX154" fmla="*/ 308997 w 597701"/>
                <a:gd name="connsiteY154" fmla="*/ 95761 h 596665"/>
                <a:gd name="connsiteX155" fmla="*/ 297006 w 597701"/>
                <a:gd name="connsiteY155" fmla="*/ 95761 h 596665"/>
                <a:gd name="connsiteX156" fmla="*/ 294239 w 597701"/>
                <a:gd name="connsiteY156" fmla="*/ 104969 h 596665"/>
                <a:gd name="connsiteX157" fmla="*/ 267490 w 597701"/>
                <a:gd name="connsiteY157" fmla="*/ 98523 h 596665"/>
                <a:gd name="connsiteX158" fmla="*/ 287782 w 597701"/>
                <a:gd name="connsiteY158" fmla="*/ 87474 h 596665"/>
                <a:gd name="connsiteX159" fmla="*/ 280403 w 597701"/>
                <a:gd name="connsiteY159" fmla="*/ 81028 h 596665"/>
                <a:gd name="connsiteX160" fmla="*/ 261956 w 597701"/>
                <a:gd name="connsiteY160" fmla="*/ 82870 h 596665"/>
                <a:gd name="connsiteX161" fmla="*/ 261033 w 597701"/>
                <a:gd name="connsiteY161" fmla="*/ 84711 h 596665"/>
                <a:gd name="connsiteX162" fmla="*/ 260111 w 597701"/>
                <a:gd name="connsiteY162" fmla="*/ 84711 h 596665"/>
                <a:gd name="connsiteX163" fmla="*/ 255499 w 597701"/>
                <a:gd name="connsiteY163" fmla="*/ 90236 h 596665"/>
                <a:gd name="connsiteX164" fmla="*/ 246275 w 597701"/>
                <a:gd name="connsiteY164" fmla="*/ 91157 h 596665"/>
                <a:gd name="connsiteX165" fmla="*/ 247198 w 597701"/>
                <a:gd name="connsiteY165" fmla="*/ 94840 h 596665"/>
                <a:gd name="connsiteX166" fmla="*/ 249965 w 597701"/>
                <a:gd name="connsiteY166" fmla="*/ 96682 h 596665"/>
                <a:gd name="connsiteX167" fmla="*/ 249965 w 597701"/>
                <a:gd name="connsiteY167" fmla="*/ 97602 h 596665"/>
                <a:gd name="connsiteX168" fmla="*/ 243508 w 597701"/>
                <a:gd name="connsiteY168" fmla="*/ 98523 h 596665"/>
                <a:gd name="connsiteX169" fmla="*/ 242586 w 597701"/>
                <a:gd name="connsiteY169" fmla="*/ 103127 h 596665"/>
                <a:gd name="connsiteX170" fmla="*/ 236129 w 597701"/>
                <a:gd name="connsiteY170" fmla="*/ 103127 h 596665"/>
                <a:gd name="connsiteX171" fmla="*/ 234284 w 597701"/>
                <a:gd name="connsiteY171" fmla="*/ 94840 h 596665"/>
                <a:gd name="connsiteX172" fmla="*/ 222293 w 597701"/>
                <a:gd name="connsiteY172" fmla="*/ 98523 h 596665"/>
                <a:gd name="connsiteX173" fmla="*/ 198312 w 597701"/>
                <a:gd name="connsiteY173" fmla="*/ 113256 h 596665"/>
                <a:gd name="connsiteX174" fmla="*/ 201079 w 597701"/>
                <a:gd name="connsiteY174" fmla="*/ 123384 h 596665"/>
                <a:gd name="connsiteX175" fmla="*/ 207535 w 597701"/>
                <a:gd name="connsiteY175" fmla="*/ 127988 h 596665"/>
                <a:gd name="connsiteX176" fmla="*/ 221371 w 597701"/>
                <a:gd name="connsiteY176" fmla="*/ 129830 h 596665"/>
                <a:gd name="connsiteX177" fmla="*/ 221371 w 597701"/>
                <a:gd name="connsiteY177" fmla="*/ 145483 h 596665"/>
                <a:gd name="connsiteX178" fmla="*/ 227828 w 597701"/>
                <a:gd name="connsiteY178" fmla="*/ 143641 h 596665"/>
                <a:gd name="connsiteX179" fmla="*/ 233362 w 597701"/>
                <a:gd name="connsiteY179" fmla="*/ 131671 h 596665"/>
                <a:gd name="connsiteX180" fmla="*/ 248120 w 597701"/>
                <a:gd name="connsiteY180" fmla="*/ 127067 h 596665"/>
                <a:gd name="connsiteX181" fmla="*/ 248120 w 597701"/>
                <a:gd name="connsiteY181" fmla="*/ 108652 h 596665"/>
                <a:gd name="connsiteX182" fmla="*/ 256421 w 597701"/>
                <a:gd name="connsiteY182" fmla="*/ 102206 h 596665"/>
                <a:gd name="connsiteX183" fmla="*/ 275791 w 597701"/>
                <a:gd name="connsiteY183" fmla="*/ 106810 h 596665"/>
                <a:gd name="connsiteX184" fmla="*/ 274869 w 597701"/>
                <a:gd name="connsiteY184" fmla="*/ 119701 h 596665"/>
                <a:gd name="connsiteX185" fmla="*/ 279481 w 597701"/>
                <a:gd name="connsiteY185" fmla="*/ 119701 h 596665"/>
                <a:gd name="connsiteX186" fmla="*/ 294239 w 597701"/>
                <a:gd name="connsiteY186" fmla="*/ 112335 h 596665"/>
                <a:gd name="connsiteX187" fmla="*/ 295161 w 597701"/>
                <a:gd name="connsiteY187" fmla="*/ 128909 h 596665"/>
                <a:gd name="connsiteX188" fmla="*/ 305307 w 597701"/>
                <a:gd name="connsiteY188" fmla="*/ 135354 h 596665"/>
                <a:gd name="connsiteX189" fmla="*/ 305307 w 597701"/>
                <a:gd name="connsiteY189" fmla="*/ 144562 h 596665"/>
                <a:gd name="connsiteX190" fmla="*/ 295161 w 597701"/>
                <a:gd name="connsiteY190" fmla="*/ 148245 h 596665"/>
                <a:gd name="connsiteX191" fmla="*/ 295161 w 597701"/>
                <a:gd name="connsiteY191" fmla="*/ 151008 h 596665"/>
                <a:gd name="connsiteX192" fmla="*/ 307152 w 597701"/>
                <a:gd name="connsiteY192" fmla="*/ 156532 h 596665"/>
                <a:gd name="connsiteX193" fmla="*/ 307152 w 597701"/>
                <a:gd name="connsiteY193" fmla="*/ 162978 h 596665"/>
                <a:gd name="connsiteX194" fmla="*/ 303463 w 597701"/>
                <a:gd name="connsiteY194" fmla="*/ 163898 h 596665"/>
                <a:gd name="connsiteX195" fmla="*/ 303463 w 597701"/>
                <a:gd name="connsiteY195" fmla="*/ 162978 h 596665"/>
                <a:gd name="connsiteX196" fmla="*/ 288705 w 597701"/>
                <a:gd name="connsiteY196" fmla="*/ 158374 h 596665"/>
                <a:gd name="connsiteX197" fmla="*/ 287782 w 597701"/>
                <a:gd name="connsiteY197" fmla="*/ 153770 h 596665"/>
                <a:gd name="connsiteX198" fmla="*/ 292394 w 597701"/>
                <a:gd name="connsiteY198" fmla="*/ 151008 h 596665"/>
                <a:gd name="connsiteX199" fmla="*/ 292394 w 597701"/>
                <a:gd name="connsiteY199" fmla="*/ 146404 h 596665"/>
                <a:gd name="connsiteX200" fmla="*/ 287782 w 597701"/>
                <a:gd name="connsiteY200" fmla="*/ 145483 h 596665"/>
                <a:gd name="connsiteX201" fmla="*/ 285937 w 597701"/>
                <a:gd name="connsiteY201" fmla="*/ 149166 h 596665"/>
                <a:gd name="connsiteX202" fmla="*/ 277636 w 597701"/>
                <a:gd name="connsiteY202" fmla="*/ 150087 h 596665"/>
                <a:gd name="connsiteX203" fmla="*/ 276714 w 597701"/>
                <a:gd name="connsiteY203" fmla="*/ 150087 h 596665"/>
                <a:gd name="connsiteX204" fmla="*/ 276714 w 597701"/>
                <a:gd name="connsiteY204" fmla="*/ 151008 h 596665"/>
                <a:gd name="connsiteX205" fmla="*/ 273947 w 597701"/>
                <a:gd name="connsiteY205" fmla="*/ 151008 h 596665"/>
                <a:gd name="connsiteX206" fmla="*/ 272102 w 597701"/>
                <a:gd name="connsiteY206" fmla="*/ 146404 h 596665"/>
                <a:gd name="connsiteX207" fmla="*/ 269335 w 597701"/>
                <a:gd name="connsiteY207" fmla="*/ 144562 h 596665"/>
                <a:gd name="connsiteX208" fmla="*/ 262878 w 597701"/>
                <a:gd name="connsiteY208" fmla="*/ 144562 h 596665"/>
                <a:gd name="connsiteX209" fmla="*/ 260111 w 597701"/>
                <a:gd name="connsiteY209" fmla="*/ 147324 h 596665"/>
                <a:gd name="connsiteX210" fmla="*/ 260111 w 597701"/>
                <a:gd name="connsiteY210" fmla="*/ 151928 h 596665"/>
                <a:gd name="connsiteX211" fmla="*/ 265645 w 597701"/>
                <a:gd name="connsiteY211" fmla="*/ 153770 h 596665"/>
                <a:gd name="connsiteX212" fmla="*/ 270257 w 597701"/>
                <a:gd name="connsiteY212" fmla="*/ 154691 h 596665"/>
                <a:gd name="connsiteX213" fmla="*/ 269335 w 597701"/>
                <a:gd name="connsiteY213" fmla="*/ 154691 h 596665"/>
                <a:gd name="connsiteX214" fmla="*/ 264723 w 597701"/>
                <a:gd name="connsiteY214" fmla="*/ 160215 h 596665"/>
                <a:gd name="connsiteX215" fmla="*/ 262878 w 597701"/>
                <a:gd name="connsiteY215" fmla="*/ 157453 h 596665"/>
                <a:gd name="connsiteX216" fmla="*/ 258266 w 597701"/>
                <a:gd name="connsiteY216" fmla="*/ 156532 h 596665"/>
                <a:gd name="connsiteX217" fmla="*/ 246275 w 597701"/>
                <a:gd name="connsiteY217" fmla="*/ 167582 h 596665"/>
                <a:gd name="connsiteX218" fmla="*/ 248120 w 597701"/>
                <a:gd name="connsiteY218" fmla="*/ 169423 h 596665"/>
                <a:gd name="connsiteX219" fmla="*/ 229672 w 597701"/>
                <a:gd name="connsiteY219" fmla="*/ 178631 h 596665"/>
                <a:gd name="connsiteX220" fmla="*/ 213070 w 597701"/>
                <a:gd name="connsiteY220" fmla="*/ 197047 h 596665"/>
                <a:gd name="connsiteX221" fmla="*/ 212147 w 597701"/>
                <a:gd name="connsiteY221" fmla="*/ 204413 h 596665"/>
                <a:gd name="connsiteX222" fmla="*/ 194622 w 597701"/>
                <a:gd name="connsiteY222" fmla="*/ 215463 h 596665"/>
                <a:gd name="connsiteX223" fmla="*/ 186321 w 597701"/>
                <a:gd name="connsiteY223" fmla="*/ 223750 h 596665"/>
                <a:gd name="connsiteX224" fmla="*/ 187243 w 597701"/>
                <a:gd name="connsiteY224" fmla="*/ 240324 h 596665"/>
                <a:gd name="connsiteX225" fmla="*/ 176174 w 597701"/>
                <a:gd name="connsiteY225" fmla="*/ 235720 h 596665"/>
                <a:gd name="connsiteX226" fmla="*/ 176174 w 597701"/>
                <a:gd name="connsiteY226" fmla="*/ 225591 h 596665"/>
                <a:gd name="connsiteX227" fmla="*/ 143891 w 597701"/>
                <a:gd name="connsiteY227" fmla="*/ 225591 h 596665"/>
                <a:gd name="connsiteX228" fmla="*/ 126366 w 597701"/>
                <a:gd name="connsiteY228" fmla="*/ 233878 h 596665"/>
                <a:gd name="connsiteX229" fmla="*/ 119909 w 597701"/>
                <a:gd name="connsiteY229" fmla="*/ 247690 h 596665"/>
                <a:gd name="connsiteX230" fmla="*/ 116220 w 597701"/>
                <a:gd name="connsiteY230" fmla="*/ 257818 h 596665"/>
                <a:gd name="connsiteX231" fmla="*/ 121754 w 597701"/>
                <a:gd name="connsiteY231" fmla="*/ 267947 h 596665"/>
                <a:gd name="connsiteX232" fmla="*/ 134667 w 597701"/>
                <a:gd name="connsiteY232" fmla="*/ 269789 h 596665"/>
                <a:gd name="connsiteX233" fmla="*/ 155882 w 597701"/>
                <a:gd name="connsiteY233" fmla="*/ 255977 h 596665"/>
                <a:gd name="connsiteX234" fmla="*/ 157727 w 597701"/>
                <a:gd name="connsiteY234" fmla="*/ 262422 h 596665"/>
                <a:gd name="connsiteX235" fmla="*/ 151270 w 597701"/>
                <a:gd name="connsiteY235" fmla="*/ 275313 h 596665"/>
                <a:gd name="connsiteX236" fmla="*/ 166951 w 597701"/>
                <a:gd name="connsiteY236" fmla="*/ 278076 h 596665"/>
                <a:gd name="connsiteX237" fmla="*/ 168795 w 597701"/>
                <a:gd name="connsiteY237" fmla="*/ 302016 h 596665"/>
                <a:gd name="connsiteX238" fmla="*/ 190010 w 597701"/>
                <a:gd name="connsiteY238" fmla="*/ 305699 h 596665"/>
                <a:gd name="connsiteX239" fmla="*/ 203846 w 597701"/>
                <a:gd name="connsiteY239" fmla="*/ 290046 h 596665"/>
                <a:gd name="connsiteX240" fmla="*/ 221371 w 597701"/>
                <a:gd name="connsiteY240" fmla="*/ 293729 h 596665"/>
                <a:gd name="connsiteX241" fmla="*/ 226905 w 597701"/>
                <a:gd name="connsiteY241" fmla="*/ 302016 h 596665"/>
                <a:gd name="connsiteX242" fmla="*/ 243508 w 597701"/>
                <a:gd name="connsiteY242" fmla="*/ 301095 h 596665"/>
                <a:gd name="connsiteX243" fmla="*/ 243508 w 597701"/>
                <a:gd name="connsiteY243" fmla="*/ 295570 h 596665"/>
                <a:gd name="connsiteX244" fmla="*/ 252732 w 597701"/>
                <a:gd name="connsiteY244" fmla="*/ 300174 h 596665"/>
                <a:gd name="connsiteX245" fmla="*/ 262878 w 597701"/>
                <a:gd name="connsiteY245" fmla="*/ 315828 h 596665"/>
                <a:gd name="connsiteX246" fmla="*/ 280403 w 597701"/>
                <a:gd name="connsiteY246" fmla="*/ 315828 h 596665"/>
                <a:gd name="connsiteX247" fmla="*/ 285937 w 597701"/>
                <a:gd name="connsiteY247" fmla="*/ 326877 h 596665"/>
                <a:gd name="connsiteX248" fmla="*/ 286860 w 597701"/>
                <a:gd name="connsiteY248" fmla="*/ 340689 h 596665"/>
                <a:gd name="connsiteX249" fmla="*/ 306230 w 597701"/>
                <a:gd name="connsiteY249" fmla="*/ 348055 h 596665"/>
                <a:gd name="connsiteX250" fmla="*/ 330212 w 597701"/>
                <a:gd name="connsiteY250" fmla="*/ 348055 h 596665"/>
                <a:gd name="connsiteX251" fmla="*/ 337591 w 597701"/>
                <a:gd name="connsiteY251" fmla="*/ 360025 h 596665"/>
                <a:gd name="connsiteX252" fmla="*/ 348659 w 597701"/>
                <a:gd name="connsiteY252" fmla="*/ 363708 h 596665"/>
                <a:gd name="connsiteX253" fmla="*/ 345892 w 597701"/>
                <a:gd name="connsiteY253" fmla="*/ 372916 h 596665"/>
                <a:gd name="connsiteX254" fmla="*/ 334823 w 597701"/>
                <a:gd name="connsiteY254" fmla="*/ 387648 h 596665"/>
                <a:gd name="connsiteX255" fmla="*/ 331134 w 597701"/>
                <a:gd name="connsiteY255" fmla="*/ 420796 h 596665"/>
                <a:gd name="connsiteX256" fmla="*/ 320988 w 597701"/>
                <a:gd name="connsiteY256" fmla="*/ 429083 h 596665"/>
                <a:gd name="connsiteX257" fmla="*/ 305307 w 597701"/>
                <a:gd name="connsiteY257" fmla="*/ 429083 h 596665"/>
                <a:gd name="connsiteX258" fmla="*/ 299773 w 597701"/>
                <a:gd name="connsiteY258" fmla="*/ 438291 h 596665"/>
                <a:gd name="connsiteX259" fmla="*/ 303463 w 597701"/>
                <a:gd name="connsiteY259" fmla="*/ 454865 h 596665"/>
                <a:gd name="connsiteX260" fmla="*/ 285937 w 597701"/>
                <a:gd name="connsiteY260" fmla="*/ 476964 h 596665"/>
                <a:gd name="connsiteX261" fmla="*/ 281326 w 597701"/>
                <a:gd name="connsiteY261" fmla="*/ 487092 h 596665"/>
                <a:gd name="connsiteX262" fmla="*/ 264723 w 597701"/>
                <a:gd name="connsiteY262" fmla="*/ 494459 h 596665"/>
                <a:gd name="connsiteX263" fmla="*/ 253654 w 597701"/>
                <a:gd name="connsiteY263" fmla="*/ 496300 h 596665"/>
                <a:gd name="connsiteX264" fmla="*/ 253654 w 597701"/>
                <a:gd name="connsiteY264" fmla="*/ 500904 h 596665"/>
                <a:gd name="connsiteX265" fmla="*/ 261033 w 597701"/>
                <a:gd name="connsiteY265" fmla="*/ 502746 h 596665"/>
                <a:gd name="connsiteX266" fmla="*/ 260111 w 597701"/>
                <a:gd name="connsiteY266" fmla="*/ 508270 h 596665"/>
                <a:gd name="connsiteX267" fmla="*/ 253654 w 597701"/>
                <a:gd name="connsiteY267" fmla="*/ 514716 h 596665"/>
                <a:gd name="connsiteX268" fmla="*/ 257344 w 597701"/>
                <a:gd name="connsiteY268" fmla="*/ 519320 h 596665"/>
                <a:gd name="connsiteX269" fmla="*/ 265645 w 597701"/>
                <a:gd name="connsiteY269" fmla="*/ 519320 h 596665"/>
                <a:gd name="connsiteX270" fmla="*/ 264723 w 597701"/>
                <a:gd name="connsiteY270" fmla="*/ 525765 h 596665"/>
                <a:gd name="connsiteX271" fmla="*/ 262878 w 597701"/>
                <a:gd name="connsiteY271" fmla="*/ 532211 h 596665"/>
                <a:gd name="connsiteX272" fmla="*/ 261956 w 597701"/>
                <a:gd name="connsiteY272" fmla="*/ 536815 h 596665"/>
                <a:gd name="connsiteX273" fmla="*/ 273947 w 597701"/>
                <a:gd name="connsiteY273" fmla="*/ 546943 h 596665"/>
                <a:gd name="connsiteX274" fmla="*/ 273024 w 597701"/>
                <a:gd name="connsiteY274" fmla="*/ 552468 h 596665"/>
                <a:gd name="connsiteX275" fmla="*/ 256421 w 597701"/>
                <a:gd name="connsiteY275" fmla="*/ 552468 h 596665"/>
                <a:gd name="connsiteX276" fmla="*/ 239819 w 597701"/>
                <a:gd name="connsiteY276" fmla="*/ 537735 h 596665"/>
                <a:gd name="connsiteX277" fmla="*/ 227828 w 597701"/>
                <a:gd name="connsiteY277" fmla="*/ 515637 h 596665"/>
                <a:gd name="connsiteX278" fmla="*/ 228750 w 597701"/>
                <a:gd name="connsiteY278" fmla="*/ 494459 h 596665"/>
                <a:gd name="connsiteX279" fmla="*/ 219526 w 597701"/>
                <a:gd name="connsiteY279" fmla="*/ 481568 h 596665"/>
                <a:gd name="connsiteX280" fmla="*/ 223216 w 597701"/>
                <a:gd name="connsiteY280" fmla="*/ 460390 h 596665"/>
                <a:gd name="connsiteX281" fmla="*/ 217681 w 597701"/>
                <a:gd name="connsiteY281" fmla="*/ 458548 h 596665"/>
                <a:gd name="connsiteX282" fmla="*/ 217681 w 597701"/>
                <a:gd name="connsiteY282" fmla="*/ 411589 h 596665"/>
                <a:gd name="connsiteX283" fmla="*/ 201079 w 597701"/>
                <a:gd name="connsiteY283" fmla="*/ 399618 h 596665"/>
                <a:gd name="connsiteX284" fmla="*/ 192777 w 597701"/>
                <a:gd name="connsiteY284" fmla="*/ 397777 h 596665"/>
                <a:gd name="connsiteX285" fmla="*/ 190933 w 597701"/>
                <a:gd name="connsiteY285" fmla="*/ 388569 h 596665"/>
                <a:gd name="connsiteX286" fmla="*/ 169718 w 597701"/>
                <a:gd name="connsiteY286" fmla="*/ 362787 h 596665"/>
                <a:gd name="connsiteX287" fmla="*/ 172485 w 597701"/>
                <a:gd name="connsiteY287" fmla="*/ 353579 h 596665"/>
                <a:gd name="connsiteX288" fmla="*/ 172485 w 597701"/>
                <a:gd name="connsiteY288" fmla="*/ 337926 h 596665"/>
                <a:gd name="connsiteX289" fmla="*/ 187243 w 597701"/>
                <a:gd name="connsiteY289" fmla="*/ 327798 h 596665"/>
                <a:gd name="connsiteX290" fmla="*/ 185398 w 597701"/>
                <a:gd name="connsiteY290" fmla="*/ 311224 h 596665"/>
                <a:gd name="connsiteX291" fmla="*/ 164184 w 597701"/>
                <a:gd name="connsiteY291" fmla="*/ 309382 h 596665"/>
                <a:gd name="connsiteX292" fmla="*/ 147581 w 597701"/>
                <a:gd name="connsiteY292" fmla="*/ 290966 h 596665"/>
                <a:gd name="connsiteX293" fmla="*/ 136512 w 597701"/>
                <a:gd name="connsiteY293" fmla="*/ 287283 h 596665"/>
                <a:gd name="connsiteX294" fmla="*/ 128211 w 597701"/>
                <a:gd name="connsiteY294" fmla="*/ 286363 h 596665"/>
                <a:gd name="connsiteX295" fmla="*/ 129133 w 597701"/>
                <a:gd name="connsiteY295" fmla="*/ 278996 h 596665"/>
                <a:gd name="connsiteX296" fmla="*/ 119909 w 597701"/>
                <a:gd name="connsiteY296" fmla="*/ 278076 h 596665"/>
                <a:gd name="connsiteX297" fmla="*/ 119909 w 597701"/>
                <a:gd name="connsiteY297" fmla="*/ 281759 h 596665"/>
                <a:gd name="connsiteX298" fmla="*/ 95928 w 597701"/>
                <a:gd name="connsiteY298" fmla="*/ 276234 h 596665"/>
                <a:gd name="connsiteX299" fmla="*/ 86704 w 597701"/>
                <a:gd name="connsiteY299" fmla="*/ 261502 h 596665"/>
                <a:gd name="connsiteX300" fmla="*/ 90393 w 597701"/>
                <a:gd name="connsiteY300" fmla="*/ 254135 h 596665"/>
                <a:gd name="connsiteX301" fmla="*/ 74713 w 597701"/>
                <a:gd name="connsiteY301" fmla="*/ 232037 h 596665"/>
                <a:gd name="connsiteX302" fmla="*/ 72868 w 597701"/>
                <a:gd name="connsiteY302" fmla="*/ 215463 h 596665"/>
                <a:gd name="connsiteX303" fmla="*/ 66411 w 597701"/>
                <a:gd name="connsiteY303" fmla="*/ 215463 h 596665"/>
                <a:gd name="connsiteX304" fmla="*/ 68256 w 597701"/>
                <a:gd name="connsiteY304" fmla="*/ 231116 h 596665"/>
                <a:gd name="connsiteX305" fmla="*/ 79325 w 597701"/>
                <a:gd name="connsiteY305" fmla="*/ 247690 h 596665"/>
                <a:gd name="connsiteX306" fmla="*/ 77480 w 597701"/>
                <a:gd name="connsiteY306" fmla="*/ 254135 h 596665"/>
                <a:gd name="connsiteX307" fmla="*/ 69179 w 597701"/>
                <a:gd name="connsiteY307" fmla="*/ 252294 h 596665"/>
                <a:gd name="connsiteX308" fmla="*/ 58110 w 597701"/>
                <a:gd name="connsiteY308" fmla="*/ 233878 h 596665"/>
                <a:gd name="connsiteX309" fmla="*/ 58110 w 597701"/>
                <a:gd name="connsiteY309" fmla="*/ 212700 h 596665"/>
                <a:gd name="connsiteX310" fmla="*/ 46119 w 597701"/>
                <a:gd name="connsiteY310" fmla="*/ 207176 h 596665"/>
                <a:gd name="connsiteX311" fmla="*/ 46119 w 597701"/>
                <a:gd name="connsiteY311" fmla="*/ 191522 h 596665"/>
                <a:gd name="connsiteX312" fmla="*/ 46159 w 597701"/>
                <a:gd name="connsiteY312" fmla="*/ 191442 h 596665"/>
                <a:gd name="connsiteX313" fmla="*/ 46159 w 597701"/>
                <a:gd name="connsiteY313" fmla="*/ 191590 h 596665"/>
                <a:gd name="connsiteX314" fmla="*/ 54256 w 597701"/>
                <a:gd name="connsiteY314" fmla="*/ 175277 h 596665"/>
                <a:gd name="connsiteX315" fmla="*/ 56265 w 597701"/>
                <a:gd name="connsiteY315" fmla="*/ 171265 h 596665"/>
                <a:gd name="connsiteX316" fmla="*/ 67334 w 597701"/>
                <a:gd name="connsiteY316" fmla="*/ 157453 h 596665"/>
                <a:gd name="connsiteX317" fmla="*/ 67334 w 597701"/>
                <a:gd name="connsiteY317" fmla="*/ 151928 h 596665"/>
                <a:gd name="connsiteX318" fmla="*/ 56265 w 597701"/>
                <a:gd name="connsiteY318" fmla="*/ 171265 h 596665"/>
                <a:gd name="connsiteX319" fmla="*/ 46119 w 597701"/>
                <a:gd name="connsiteY319" fmla="*/ 182315 h 596665"/>
                <a:gd name="connsiteX320" fmla="*/ 46119 w 597701"/>
                <a:gd name="connsiteY320" fmla="*/ 191522 h 596665"/>
                <a:gd name="connsiteX321" fmla="*/ 24904 w 597701"/>
                <a:gd name="connsiteY321" fmla="*/ 298333 h 596665"/>
                <a:gd name="connsiteX322" fmla="*/ 298851 w 597701"/>
                <a:gd name="connsiteY322" fmla="*/ 572725 h 596665"/>
                <a:gd name="connsiteX323" fmla="*/ 511920 w 597701"/>
                <a:gd name="connsiteY323" fmla="*/ 471439 h 596665"/>
                <a:gd name="connsiteX324" fmla="*/ 502696 w 597701"/>
                <a:gd name="connsiteY324" fmla="*/ 471439 h 596665"/>
                <a:gd name="connsiteX325" fmla="*/ 502696 w 597701"/>
                <a:gd name="connsiteY325" fmla="*/ 453024 h 596665"/>
                <a:gd name="connsiteX326" fmla="*/ 492550 w 597701"/>
                <a:gd name="connsiteY326" fmla="*/ 439212 h 596665"/>
                <a:gd name="connsiteX327" fmla="*/ 492550 w 597701"/>
                <a:gd name="connsiteY327" fmla="*/ 417113 h 596665"/>
                <a:gd name="connsiteX328" fmla="*/ 484249 w 597701"/>
                <a:gd name="connsiteY328" fmla="*/ 408826 h 596665"/>
                <a:gd name="connsiteX329" fmla="*/ 483326 w 597701"/>
                <a:gd name="connsiteY329" fmla="*/ 399618 h 596665"/>
                <a:gd name="connsiteX330" fmla="*/ 493473 w 597701"/>
                <a:gd name="connsiteY330" fmla="*/ 380282 h 596665"/>
                <a:gd name="connsiteX331" fmla="*/ 474103 w 597701"/>
                <a:gd name="connsiteY331" fmla="*/ 346213 h 596665"/>
                <a:gd name="connsiteX332" fmla="*/ 476870 w 597701"/>
                <a:gd name="connsiteY332" fmla="*/ 323194 h 596665"/>
                <a:gd name="connsiteX333" fmla="*/ 459345 w 597701"/>
                <a:gd name="connsiteY333" fmla="*/ 322273 h 596665"/>
                <a:gd name="connsiteX334" fmla="*/ 452888 w 597701"/>
                <a:gd name="connsiteY334" fmla="*/ 315828 h 596665"/>
                <a:gd name="connsiteX335" fmla="*/ 441819 w 597701"/>
                <a:gd name="connsiteY335" fmla="*/ 315828 h 596665"/>
                <a:gd name="connsiteX336" fmla="*/ 435363 w 597701"/>
                <a:gd name="connsiteY336" fmla="*/ 321352 h 596665"/>
                <a:gd name="connsiteX337" fmla="*/ 415070 w 597701"/>
                <a:gd name="connsiteY337" fmla="*/ 321352 h 596665"/>
                <a:gd name="connsiteX338" fmla="*/ 414148 w 597701"/>
                <a:gd name="connsiteY338" fmla="*/ 322273 h 596665"/>
                <a:gd name="connsiteX339" fmla="*/ 403079 w 597701"/>
                <a:gd name="connsiteY339" fmla="*/ 322273 h 596665"/>
                <a:gd name="connsiteX340" fmla="*/ 376330 w 597701"/>
                <a:gd name="connsiteY340" fmla="*/ 292808 h 596665"/>
                <a:gd name="connsiteX341" fmla="*/ 377253 w 597701"/>
                <a:gd name="connsiteY341" fmla="*/ 269789 h 596665"/>
                <a:gd name="connsiteX342" fmla="*/ 380942 w 597701"/>
                <a:gd name="connsiteY342" fmla="*/ 267947 h 596665"/>
                <a:gd name="connsiteX343" fmla="*/ 382787 w 597701"/>
                <a:gd name="connsiteY343" fmla="*/ 259660 h 596665"/>
                <a:gd name="connsiteX344" fmla="*/ 376330 w 597701"/>
                <a:gd name="connsiteY344" fmla="*/ 259660 h 596665"/>
                <a:gd name="connsiteX345" fmla="*/ 374486 w 597701"/>
                <a:gd name="connsiteY345" fmla="*/ 249531 h 596665"/>
                <a:gd name="connsiteX346" fmla="*/ 404924 w 597701"/>
                <a:gd name="connsiteY346" fmla="*/ 228354 h 596665"/>
                <a:gd name="connsiteX347" fmla="*/ 404924 w 597701"/>
                <a:gd name="connsiteY347" fmla="*/ 212700 h 596665"/>
                <a:gd name="connsiteX348" fmla="*/ 419682 w 597701"/>
                <a:gd name="connsiteY348" fmla="*/ 204413 h 596665"/>
                <a:gd name="connsiteX349" fmla="*/ 425217 w 597701"/>
                <a:gd name="connsiteY349" fmla="*/ 205334 h 596665"/>
                <a:gd name="connsiteX350" fmla="*/ 437207 w 597701"/>
                <a:gd name="connsiteY350" fmla="*/ 205334 h 596665"/>
                <a:gd name="connsiteX351" fmla="*/ 447354 w 597701"/>
                <a:gd name="connsiteY351" fmla="*/ 199809 h 596665"/>
                <a:gd name="connsiteX352" fmla="*/ 477792 w 597701"/>
                <a:gd name="connsiteY352" fmla="*/ 197047 h 596665"/>
                <a:gd name="connsiteX353" fmla="*/ 477792 w 597701"/>
                <a:gd name="connsiteY353" fmla="*/ 212700 h 596665"/>
                <a:gd name="connsiteX354" fmla="*/ 501774 w 597701"/>
                <a:gd name="connsiteY354" fmla="*/ 219146 h 596665"/>
                <a:gd name="connsiteX355" fmla="*/ 507308 w 597701"/>
                <a:gd name="connsiteY355" fmla="*/ 222829 h 596665"/>
                <a:gd name="connsiteX356" fmla="*/ 511920 w 597701"/>
                <a:gd name="connsiteY356" fmla="*/ 222829 h 596665"/>
                <a:gd name="connsiteX357" fmla="*/ 511920 w 597701"/>
                <a:gd name="connsiteY357" fmla="*/ 214542 h 596665"/>
                <a:gd name="connsiteX358" fmla="*/ 525756 w 597701"/>
                <a:gd name="connsiteY358" fmla="*/ 212700 h 596665"/>
                <a:gd name="connsiteX359" fmla="*/ 538669 w 597701"/>
                <a:gd name="connsiteY359" fmla="*/ 222829 h 596665"/>
                <a:gd name="connsiteX360" fmla="*/ 560806 w 597701"/>
                <a:gd name="connsiteY360" fmla="*/ 222829 h 596665"/>
                <a:gd name="connsiteX361" fmla="*/ 562651 w 597701"/>
                <a:gd name="connsiteY361" fmla="*/ 220987 h 596665"/>
                <a:gd name="connsiteX362" fmla="*/ 554349 w 597701"/>
                <a:gd name="connsiteY362" fmla="*/ 199809 h 596665"/>
                <a:gd name="connsiteX363" fmla="*/ 540514 w 597701"/>
                <a:gd name="connsiteY363" fmla="*/ 199809 h 596665"/>
                <a:gd name="connsiteX364" fmla="*/ 533135 w 597701"/>
                <a:gd name="connsiteY364" fmla="*/ 192443 h 596665"/>
                <a:gd name="connsiteX365" fmla="*/ 532212 w 597701"/>
                <a:gd name="connsiteY365" fmla="*/ 179552 h 596665"/>
                <a:gd name="connsiteX366" fmla="*/ 524833 w 597701"/>
                <a:gd name="connsiteY366" fmla="*/ 183235 h 596665"/>
                <a:gd name="connsiteX367" fmla="*/ 520221 w 597701"/>
                <a:gd name="connsiteY367" fmla="*/ 198889 h 596665"/>
                <a:gd name="connsiteX368" fmla="*/ 510075 w 597701"/>
                <a:gd name="connsiteY368" fmla="*/ 187839 h 596665"/>
                <a:gd name="connsiteX369" fmla="*/ 509153 w 597701"/>
                <a:gd name="connsiteY369" fmla="*/ 176790 h 596665"/>
                <a:gd name="connsiteX370" fmla="*/ 499007 w 597701"/>
                <a:gd name="connsiteY370" fmla="*/ 168502 h 596665"/>
                <a:gd name="connsiteX371" fmla="*/ 495317 w 597701"/>
                <a:gd name="connsiteY371" fmla="*/ 163898 h 596665"/>
                <a:gd name="connsiteX372" fmla="*/ 483326 w 597701"/>
                <a:gd name="connsiteY372" fmla="*/ 163898 h 596665"/>
                <a:gd name="connsiteX373" fmla="*/ 487016 w 597701"/>
                <a:gd name="connsiteY373" fmla="*/ 174948 h 596665"/>
                <a:gd name="connsiteX374" fmla="*/ 501774 w 597701"/>
                <a:gd name="connsiteY374" fmla="*/ 183235 h 596665"/>
                <a:gd name="connsiteX375" fmla="*/ 504541 w 597701"/>
                <a:gd name="connsiteY375" fmla="*/ 185077 h 596665"/>
                <a:gd name="connsiteX376" fmla="*/ 500852 w 597701"/>
                <a:gd name="connsiteY376" fmla="*/ 186918 h 596665"/>
                <a:gd name="connsiteX377" fmla="*/ 500852 w 597701"/>
                <a:gd name="connsiteY377" fmla="*/ 195205 h 596665"/>
                <a:gd name="connsiteX378" fmla="*/ 494395 w 597701"/>
                <a:gd name="connsiteY378" fmla="*/ 197968 h 596665"/>
                <a:gd name="connsiteX379" fmla="*/ 487938 w 597701"/>
                <a:gd name="connsiteY379" fmla="*/ 197047 h 596665"/>
                <a:gd name="connsiteX380" fmla="*/ 484249 w 597701"/>
                <a:gd name="connsiteY380" fmla="*/ 191522 h 596665"/>
                <a:gd name="connsiteX381" fmla="*/ 494395 w 597701"/>
                <a:gd name="connsiteY381" fmla="*/ 192443 h 596665"/>
                <a:gd name="connsiteX382" fmla="*/ 497162 w 597701"/>
                <a:gd name="connsiteY382" fmla="*/ 188760 h 596665"/>
                <a:gd name="connsiteX383" fmla="*/ 475947 w 597701"/>
                <a:gd name="connsiteY383" fmla="*/ 174028 h 596665"/>
                <a:gd name="connsiteX384" fmla="*/ 474103 w 597701"/>
                <a:gd name="connsiteY384" fmla="*/ 168502 h 596665"/>
                <a:gd name="connsiteX385" fmla="*/ 464879 w 597701"/>
                <a:gd name="connsiteY385" fmla="*/ 175869 h 596665"/>
                <a:gd name="connsiteX386" fmla="*/ 456577 w 597701"/>
                <a:gd name="connsiteY386" fmla="*/ 174028 h 596665"/>
                <a:gd name="connsiteX387" fmla="*/ 442742 w 597701"/>
                <a:gd name="connsiteY387" fmla="*/ 191522 h 596665"/>
                <a:gd name="connsiteX388" fmla="*/ 439975 w 597701"/>
                <a:gd name="connsiteY388" fmla="*/ 198889 h 596665"/>
                <a:gd name="connsiteX389" fmla="*/ 431673 w 597701"/>
                <a:gd name="connsiteY389" fmla="*/ 198889 h 596665"/>
                <a:gd name="connsiteX390" fmla="*/ 418760 w 597701"/>
                <a:gd name="connsiteY390" fmla="*/ 198889 h 596665"/>
                <a:gd name="connsiteX391" fmla="*/ 411381 w 597701"/>
                <a:gd name="connsiteY391" fmla="*/ 196126 h 596665"/>
                <a:gd name="connsiteX392" fmla="*/ 409536 w 597701"/>
                <a:gd name="connsiteY392" fmla="*/ 180473 h 596665"/>
                <a:gd name="connsiteX393" fmla="*/ 412303 w 597701"/>
                <a:gd name="connsiteY393" fmla="*/ 173107 h 596665"/>
                <a:gd name="connsiteX394" fmla="*/ 425217 w 597701"/>
                <a:gd name="connsiteY394" fmla="*/ 170344 h 596665"/>
                <a:gd name="connsiteX395" fmla="*/ 439052 w 597701"/>
                <a:gd name="connsiteY395" fmla="*/ 173107 h 596665"/>
                <a:gd name="connsiteX396" fmla="*/ 440897 w 597701"/>
                <a:gd name="connsiteY396" fmla="*/ 165740 h 596665"/>
                <a:gd name="connsiteX397" fmla="*/ 434440 w 597701"/>
                <a:gd name="connsiteY397" fmla="*/ 163898 h 596665"/>
                <a:gd name="connsiteX398" fmla="*/ 436285 w 597701"/>
                <a:gd name="connsiteY398" fmla="*/ 151928 h 596665"/>
                <a:gd name="connsiteX399" fmla="*/ 451043 w 597701"/>
                <a:gd name="connsiteY399" fmla="*/ 150087 h 596665"/>
                <a:gd name="connsiteX400" fmla="*/ 461189 w 597701"/>
                <a:gd name="connsiteY400" fmla="*/ 136275 h 596665"/>
                <a:gd name="connsiteX401" fmla="*/ 471335 w 597701"/>
                <a:gd name="connsiteY401" fmla="*/ 134434 h 596665"/>
                <a:gd name="connsiteX402" fmla="*/ 480559 w 597701"/>
                <a:gd name="connsiteY402" fmla="*/ 135354 h 596665"/>
                <a:gd name="connsiteX403" fmla="*/ 483326 w 597701"/>
                <a:gd name="connsiteY403" fmla="*/ 135354 h 596665"/>
                <a:gd name="connsiteX404" fmla="*/ 481482 w 597701"/>
                <a:gd name="connsiteY404" fmla="*/ 122463 h 596665"/>
                <a:gd name="connsiteX405" fmla="*/ 470413 w 597701"/>
                <a:gd name="connsiteY405" fmla="*/ 127067 h 596665"/>
                <a:gd name="connsiteX406" fmla="*/ 466724 w 597701"/>
                <a:gd name="connsiteY406" fmla="*/ 116939 h 596665"/>
                <a:gd name="connsiteX407" fmla="*/ 460267 w 597701"/>
                <a:gd name="connsiteY407" fmla="*/ 116018 h 596665"/>
                <a:gd name="connsiteX408" fmla="*/ 459345 w 597701"/>
                <a:gd name="connsiteY408" fmla="*/ 109572 h 596665"/>
                <a:gd name="connsiteX409" fmla="*/ 463956 w 597701"/>
                <a:gd name="connsiteY409" fmla="*/ 104048 h 596665"/>
                <a:gd name="connsiteX410" fmla="*/ 476870 w 597701"/>
                <a:gd name="connsiteY410" fmla="*/ 98523 h 596665"/>
                <a:gd name="connsiteX411" fmla="*/ 480559 w 597701"/>
                <a:gd name="connsiteY411" fmla="*/ 92998 h 596665"/>
                <a:gd name="connsiteX412" fmla="*/ 298851 w 597701"/>
                <a:gd name="connsiteY412" fmla="*/ 24861 h 596665"/>
                <a:gd name="connsiteX413" fmla="*/ 298851 w 597701"/>
                <a:gd name="connsiteY413" fmla="*/ 0 h 596665"/>
                <a:gd name="connsiteX414" fmla="*/ 499929 w 597701"/>
                <a:gd name="connsiteY414" fmla="*/ 77345 h 596665"/>
                <a:gd name="connsiteX415" fmla="*/ 513765 w 597701"/>
                <a:gd name="connsiteY415" fmla="*/ 91157 h 596665"/>
                <a:gd name="connsiteX416" fmla="*/ 518377 w 597701"/>
                <a:gd name="connsiteY416" fmla="*/ 95761 h 596665"/>
                <a:gd name="connsiteX417" fmla="*/ 574642 w 597701"/>
                <a:gd name="connsiteY417" fmla="*/ 182315 h 596665"/>
                <a:gd name="connsiteX418" fmla="*/ 576487 w 597701"/>
                <a:gd name="connsiteY418" fmla="*/ 187839 h 596665"/>
                <a:gd name="connsiteX419" fmla="*/ 596779 w 597701"/>
                <a:gd name="connsiteY419" fmla="*/ 269789 h 596665"/>
                <a:gd name="connsiteX420" fmla="*/ 597701 w 597701"/>
                <a:gd name="connsiteY420" fmla="*/ 295570 h 596665"/>
                <a:gd name="connsiteX421" fmla="*/ 597701 w 597701"/>
                <a:gd name="connsiteY421" fmla="*/ 298333 h 596665"/>
                <a:gd name="connsiteX422" fmla="*/ 593089 w 597701"/>
                <a:gd name="connsiteY422" fmla="*/ 350817 h 596665"/>
                <a:gd name="connsiteX423" fmla="*/ 589400 w 597701"/>
                <a:gd name="connsiteY423" fmla="*/ 368312 h 596665"/>
                <a:gd name="connsiteX424" fmla="*/ 565418 w 597701"/>
                <a:gd name="connsiteY424" fmla="*/ 433687 h 596665"/>
                <a:gd name="connsiteX425" fmla="*/ 298851 w 597701"/>
                <a:gd name="connsiteY425" fmla="*/ 596665 h 596665"/>
                <a:gd name="connsiteX426" fmla="*/ 0 w 597701"/>
                <a:gd name="connsiteY426" fmla="*/ 298333 h 596665"/>
                <a:gd name="connsiteX427" fmla="*/ 62722 w 597701"/>
                <a:gd name="connsiteY427" fmla="*/ 116018 h 596665"/>
                <a:gd name="connsiteX428" fmla="*/ 96850 w 597701"/>
                <a:gd name="connsiteY428" fmla="*/ 79187 h 596665"/>
                <a:gd name="connsiteX429" fmla="*/ 298851 w 597701"/>
                <a:gd name="connsiteY429" fmla="*/ 0 h 59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Lst>
              <a:rect l="l" t="t" r="r" b="b"/>
              <a:pathLst>
                <a:path w="597701" h="596665">
                  <a:moveTo>
                    <a:pt x="566340" y="235720"/>
                  </a:moveTo>
                  <a:lnTo>
                    <a:pt x="565418" y="236641"/>
                  </a:lnTo>
                  <a:lnTo>
                    <a:pt x="567263" y="240324"/>
                  </a:lnTo>
                  <a:cubicBezTo>
                    <a:pt x="566340" y="238482"/>
                    <a:pt x="566340" y="236641"/>
                    <a:pt x="566340" y="235720"/>
                  </a:cubicBezTo>
                  <a:close/>
                  <a:moveTo>
                    <a:pt x="206613" y="174948"/>
                  </a:moveTo>
                  <a:lnTo>
                    <a:pt x="200156" y="175869"/>
                  </a:lnTo>
                  <a:lnTo>
                    <a:pt x="199234" y="177711"/>
                  </a:lnTo>
                  <a:lnTo>
                    <a:pt x="195544" y="177711"/>
                  </a:lnTo>
                  <a:lnTo>
                    <a:pt x="193700" y="184156"/>
                  </a:lnTo>
                  <a:lnTo>
                    <a:pt x="202923" y="184156"/>
                  </a:lnTo>
                  <a:lnTo>
                    <a:pt x="206613" y="180473"/>
                  </a:lnTo>
                  <a:close/>
                  <a:moveTo>
                    <a:pt x="543281" y="174028"/>
                  </a:moveTo>
                  <a:lnTo>
                    <a:pt x="541436" y="175869"/>
                  </a:lnTo>
                  <a:lnTo>
                    <a:pt x="541436" y="187839"/>
                  </a:lnTo>
                  <a:lnTo>
                    <a:pt x="546970" y="187839"/>
                  </a:lnTo>
                  <a:lnTo>
                    <a:pt x="549738" y="187839"/>
                  </a:lnTo>
                  <a:cubicBezTo>
                    <a:pt x="547893" y="183235"/>
                    <a:pt x="546048" y="178631"/>
                    <a:pt x="543281" y="174028"/>
                  </a:cubicBezTo>
                  <a:close/>
                  <a:moveTo>
                    <a:pt x="56219" y="171321"/>
                  </a:moveTo>
                  <a:lnTo>
                    <a:pt x="54256" y="175277"/>
                  </a:lnTo>
                  <a:lnTo>
                    <a:pt x="46159" y="191442"/>
                  </a:lnTo>
                  <a:lnTo>
                    <a:pt x="46159" y="182377"/>
                  </a:lnTo>
                  <a:close/>
                  <a:moveTo>
                    <a:pt x="211225" y="170344"/>
                  </a:moveTo>
                  <a:lnTo>
                    <a:pt x="211225" y="174948"/>
                  </a:lnTo>
                  <a:lnTo>
                    <a:pt x="213070" y="178631"/>
                  </a:lnTo>
                  <a:lnTo>
                    <a:pt x="222293" y="178631"/>
                  </a:lnTo>
                  <a:lnTo>
                    <a:pt x="222293" y="173107"/>
                  </a:lnTo>
                  <a:close/>
                  <a:moveTo>
                    <a:pt x="258292" y="165699"/>
                  </a:moveTo>
                  <a:lnTo>
                    <a:pt x="262012" y="168473"/>
                  </a:lnTo>
                  <a:lnTo>
                    <a:pt x="261082" y="172172"/>
                  </a:lnTo>
                  <a:lnTo>
                    <a:pt x="255502" y="173096"/>
                  </a:lnTo>
                  <a:lnTo>
                    <a:pt x="255502" y="168473"/>
                  </a:lnTo>
                  <a:close/>
                  <a:moveTo>
                    <a:pt x="199234" y="163898"/>
                  </a:moveTo>
                  <a:lnTo>
                    <a:pt x="199234" y="173107"/>
                  </a:lnTo>
                  <a:lnTo>
                    <a:pt x="204768" y="172186"/>
                  </a:lnTo>
                  <a:lnTo>
                    <a:pt x="208458" y="169423"/>
                  </a:lnTo>
                  <a:lnTo>
                    <a:pt x="208458" y="163898"/>
                  </a:lnTo>
                  <a:close/>
                  <a:moveTo>
                    <a:pt x="185398" y="163898"/>
                  </a:moveTo>
                  <a:lnTo>
                    <a:pt x="178942" y="170344"/>
                  </a:lnTo>
                  <a:lnTo>
                    <a:pt x="178019" y="177711"/>
                  </a:lnTo>
                  <a:lnTo>
                    <a:pt x="182631" y="180473"/>
                  </a:lnTo>
                  <a:lnTo>
                    <a:pt x="193700" y="163898"/>
                  </a:lnTo>
                  <a:close/>
                  <a:moveTo>
                    <a:pt x="216759" y="162978"/>
                  </a:moveTo>
                  <a:lnTo>
                    <a:pt x="213992" y="165740"/>
                  </a:lnTo>
                  <a:lnTo>
                    <a:pt x="217681" y="168502"/>
                  </a:lnTo>
                  <a:lnTo>
                    <a:pt x="220449" y="165740"/>
                  </a:lnTo>
                  <a:close/>
                  <a:moveTo>
                    <a:pt x="275804" y="161113"/>
                  </a:moveTo>
                  <a:lnTo>
                    <a:pt x="279486" y="161113"/>
                  </a:lnTo>
                  <a:lnTo>
                    <a:pt x="283168" y="162037"/>
                  </a:lnTo>
                  <a:lnTo>
                    <a:pt x="281327" y="165736"/>
                  </a:lnTo>
                  <a:lnTo>
                    <a:pt x="277645" y="165736"/>
                  </a:lnTo>
                  <a:lnTo>
                    <a:pt x="276724" y="169435"/>
                  </a:lnTo>
                  <a:lnTo>
                    <a:pt x="273963" y="171284"/>
                  </a:lnTo>
                  <a:lnTo>
                    <a:pt x="268439" y="172209"/>
                  </a:lnTo>
                  <a:cubicBezTo>
                    <a:pt x="268439" y="170359"/>
                    <a:pt x="268439" y="169435"/>
                    <a:pt x="268439" y="169435"/>
                  </a:cubicBezTo>
                  <a:lnTo>
                    <a:pt x="266598" y="169435"/>
                  </a:lnTo>
                  <a:lnTo>
                    <a:pt x="266598" y="165736"/>
                  </a:lnTo>
                  <a:lnTo>
                    <a:pt x="274883" y="165736"/>
                  </a:lnTo>
                  <a:close/>
                  <a:moveTo>
                    <a:pt x="203846" y="155611"/>
                  </a:moveTo>
                  <a:lnTo>
                    <a:pt x="203846" y="162057"/>
                  </a:lnTo>
                  <a:lnTo>
                    <a:pt x="209380" y="160215"/>
                  </a:lnTo>
                  <a:close/>
                  <a:moveTo>
                    <a:pt x="188165" y="152849"/>
                  </a:moveTo>
                  <a:lnTo>
                    <a:pt x="179864" y="156532"/>
                  </a:lnTo>
                  <a:lnTo>
                    <a:pt x="178942" y="160215"/>
                  </a:lnTo>
                  <a:lnTo>
                    <a:pt x="184476" y="162057"/>
                  </a:lnTo>
                  <a:lnTo>
                    <a:pt x="201079" y="162057"/>
                  </a:lnTo>
                  <a:lnTo>
                    <a:pt x="201079" y="156532"/>
                  </a:lnTo>
                  <a:lnTo>
                    <a:pt x="199234" y="156532"/>
                  </a:lnTo>
                  <a:lnTo>
                    <a:pt x="199234" y="152849"/>
                  </a:lnTo>
                  <a:close/>
                  <a:moveTo>
                    <a:pt x="170640" y="132592"/>
                  </a:moveTo>
                  <a:lnTo>
                    <a:pt x="163261" y="135354"/>
                  </a:lnTo>
                  <a:lnTo>
                    <a:pt x="167873" y="144562"/>
                  </a:lnTo>
                  <a:lnTo>
                    <a:pt x="174330" y="142721"/>
                  </a:lnTo>
                  <a:lnTo>
                    <a:pt x="177097" y="133513"/>
                  </a:lnTo>
                  <a:close/>
                  <a:moveTo>
                    <a:pt x="423392" y="127973"/>
                  </a:moveTo>
                  <a:lnTo>
                    <a:pt x="428895" y="130734"/>
                  </a:lnTo>
                  <a:lnTo>
                    <a:pt x="427978" y="136258"/>
                  </a:lnTo>
                  <a:lnTo>
                    <a:pt x="416971" y="144543"/>
                  </a:lnTo>
                  <a:lnTo>
                    <a:pt x="410550" y="144543"/>
                  </a:lnTo>
                  <a:lnTo>
                    <a:pt x="410550" y="139019"/>
                  </a:lnTo>
                  <a:lnTo>
                    <a:pt x="416054" y="129814"/>
                  </a:lnTo>
                  <a:close/>
                  <a:moveTo>
                    <a:pt x="437185" y="115989"/>
                  </a:moveTo>
                  <a:lnTo>
                    <a:pt x="439029" y="127047"/>
                  </a:lnTo>
                  <a:lnTo>
                    <a:pt x="443640" y="134418"/>
                  </a:lnTo>
                  <a:lnTo>
                    <a:pt x="447329" y="138104"/>
                  </a:lnTo>
                  <a:lnTo>
                    <a:pt x="452862" y="140869"/>
                  </a:lnTo>
                  <a:lnTo>
                    <a:pt x="447329" y="147319"/>
                  </a:lnTo>
                  <a:lnTo>
                    <a:pt x="437185" y="148241"/>
                  </a:lnTo>
                  <a:lnTo>
                    <a:pt x="428885" y="148241"/>
                  </a:lnTo>
                  <a:lnTo>
                    <a:pt x="429807" y="139026"/>
                  </a:lnTo>
                  <a:lnTo>
                    <a:pt x="436263" y="137183"/>
                  </a:lnTo>
                  <a:lnTo>
                    <a:pt x="435340" y="132575"/>
                  </a:lnTo>
                  <a:lnTo>
                    <a:pt x="429807" y="128890"/>
                  </a:lnTo>
                  <a:lnTo>
                    <a:pt x="425196" y="126125"/>
                  </a:lnTo>
                  <a:lnTo>
                    <a:pt x="425196" y="121518"/>
                  </a:lnTo>
                  <a:lnTo>
                    <a:pt x="427963" y="117832"/>
                  </a:lnTo>
                  <a:close/>
                  <a:moveTo>
                    <a:pt x="498084" y="110493"/>
                  </a:moveTo>
                  <a:lnTo>
                    <a:pt x="498084" y="124305"/>
                  </a:lnTo>
                  <a:lnTo>
                    <a:pt x="487016" y="129830"/>
                  </a:lnTo>
                  <a:lnTo>
                    <a:pt x="487938" y="133513"/>
                  </a:lnTo>
                  <a:lnTo>
                    <a:pt x="506386" y="134434"/>
                  </a:lnTo>
                  <a:lnTo>
                    <a:pt x="511920" y="126147"/>
                  </a:lnTo>
                  <a:cubicBezTo>
                    <a:pt x="507308" y="120622"/>
                    <a:pt x="503619" y="116018"/>
                    <a:pt x="498084" y="110493"/>
                  </a:cubicBezTo>
                  <a:close/>
                  <a:moveTo>
                    <a:pt x="154037" y="103127"/>
                  </a:moveTo>
                  <a:cubicBezTo>
                    <a:pt x="153115" y="103127"/>
                    <a:pt x="147581" y="104048"/>
                    <a:pt x="147581" y="104048"/>
                  </a:cubicBezTo>
                  <a:lnTo>
                    <a:pt x="137435" y="106810"/>
                  </a:lnTo>
                  <a:lnTo>
                    <a:pt x="140202" y="109572"/>
                  </a:lnTo>
                  <a:lnTo>
                    <a:pt x="154037" y="109572"/>
                  </a:lnTo>
                  <a:cubicBezTo>
                    <a:pt x="154037" y="109572"/>
                    <a:pt x="154037" y="103127"/>
                    <a:pt x="154037" y="103127"/>
                  </a:cubicBezTo>
                  <a:close/>
                  <a:moveTo>
                    <a:pt x="143891" y="88395"/>
                  </a:moveTo>
                  <a:lnTo>
                    <a:pt x="143891" y="90236"/>
                  </a:lnTo>
                  <a:lnTo>
                    <a:pt x="137435" y="90236"/>
                  </a:lnTo>
                  <a:lnTo>
                    <a:pt x="137435" y="91157"/>
                  </a:lnTo>
                  <a:lnTo>
                    <a:pt x="137435" y="96682"/>
                  </a:lnTo>
                  <a:lnTo>
                    <a:pt x="151270" y="96682"/>
                  </a:lnTo>
                  <a:lnTo>
                    <a:pt x="154037" y="92998"/>
                  </a:lnTo>
                  <a:lnTo>
                    <a:pt x="154037" y="88395"/>
                  </a:lnTo>
                  <a:close/>
                  <a:moveTo>
                    <a:pt x="298851" y="24861"/>
                  </a:moveTo>
                  <a:cubicBezTo>
                    <a:pt x="238896" y="24861"/>
                    <a:pt x="183553" y="44197"/>
                    <a:pt x="137435" y="77345"/>
                  </a:cubicBezTo>
                  <a:lnTo>
                    <a:pt x="151270" y="76424"/>
                  </a:lnTo>
                  <a:lnTo>
                    <a:pt x="157727" y="80108"/>
                  </a:lnTo>
                  <a:lnTo>
                    <a:pt x="169718" y="82870"/>
                  </a:lnTo>
                  <a:lnTo>
                    <a:pt x="170640" y="87474"/>
                  </a:lnTo>
                  <a:lnTo>
                    <a:pt x="189088" y="88395"/>
                  </a:lnTo>
                  <a:lnTo>
                    <a:pt x="186321" y="81949"/>
                  </a:lnTo>
                  <a:lnTo>
                    <a:pt x="169718" y="81949"/>
                  </a:lnTo>
                  <a:lnTo>
                    <a:pt x="173407" y="78266"/>
                  </a:lnTo>
                  <a:lnTo>
                    <a:pt x="172485" y="73662"/>
                  </a:lnTo>
                  <a:lnTo>
                    <a:pt x="157727" y="73662"/>
                  </a:lnTo>
                  <a:lnTo>
                    <a:pt x="173407" y="61692"/>
                  </a:lnTo>
                  <a:lnTo>
                    <a:pt x="189088" y="61692"/>
                  </a:lnTo>
                  <a:lnTo>
                    <a:pt x="196467" y="71821"/>
                  </a:lnTo>
                  <a:lnTo>
                    <a:pt x="208458" y="72741"/>
                  </a:lnTo>
                  <a:lnTo>
                    <a:pt x="215837" y="65375"/>
                  </a:lnTo>
                  <a:lnTo>
                    <a:pt x="221371" y="68137"/>
                  </a:lnTo>
                  <a:lnTo>
                    <a:pt x="211225" y="78266"/>
                  </a:lnTo>
                  <a:cubicBezTo>
                    <a:pt x="211225" y="78266"/>
                    <a:pt x="197389" y="78266"/>
                    <a:pt x="198312" y="78266"/>
                  </a:cubicBezTo>
                  <a:cubicBezTo>
                    <a:pt x="199234" y="78266"/>
                    <a:pt x="199234" y="87474"/>
                    <a:pt x="199234" y="87474"/>
                  </a:cubicBezTo>
                  <a:lnTo>
                    <a:pt x="215837" y="87474"/>
                  </a:lnTo>
                  <a:lnTo>
                    <a:pt x="217681" y="82870"/>
                  </a:lnTo>
                  <a:lnTo>
                    <a:pt x="229672" y="81949"/>
                  </a:lnTo>
                  <a:lnTo>
                    <a:pt x="230595" y="75504"/>
                  </a:lnTo>
                  <a:lnTo>
                    <a:pt x="224138" y="73662"/>
                  </a:lnTo>
                  <a:lnTo>
                    <a:pt x="225983" y="68137"/>
                  </a:lnTo>
                  <a:lnTo>
                    <a:pt x="231517" y="66296"/>
                  </a:lnTo>
                  <a:lnTo>
                    <a:pt x="249965" y="67217"/>
                  </a:lnTo>
                  <a:lnTo>
                    <a:pt x="239819" y="76424"/>
                  </a:lnTo>
                  <a:lnTo>
                    <a:pt x="241663" y="82870"/>
                  </a:lnTo>
                  <a:lnTo>
                    <a:pt x="251809" y="84711"/>
                  </a:lnTo>
                  <a:lnTo>
                    <a:pt x="250887" y="71821"/>
                  </a:lnTo>
                  <a:lnTo>
                    <a:pt x="261033" y="67217"/>
                  </a:lnTo>
                  <a:lnTo>
                    <a:pt x="279481" y="64454"/>
                  </a:lnTo>
                  <a:lnTo>
                    <a:pt x="304385" y="76424"/>
                  </a:lnTo>
                  <a:lnTo>
                    <a:pt x="304385" y="85632"/>
                  </a:lnTo>
                  <a:lnTo>
                    <a:pt x="312686" y="88395"/>
                  </a:lnTo>
                  <a:lnTo>
                    <a:pt x="308997" y="95761"/>
                  </a:lnTo>
                  <a:lnTo>
                    <a:pt x="297006" y="95761"/>
                  </a:lnTo>
                  <a:lnTo>
                    <a:pt x="294239" y="104969"/>
                  </a:lnTo>
                  <a:lnTo>
                    <a:pt x="267490" y="98523"/>
                  </a:lnTo>
                  <a:lnTo>
                    <a:pt x="287782" y="87474"/>
                  </a:lnTo>
                  <a:lnTo>
                    <a:pt x="280403" y="81028"/>
                  </a:lnTo>
                  <a:lnTo>
                    <a:pt x="261956" y="82870"/>
                  </a:lnTo>
                  <a:lnTo>
                    <a:pt x="261033" y="84711"/>
                  </a:lnTo>
                  <a:lnTo>
                    <a:pt x="260111" y="84711"/>
                  </a:lnTo>
                  <a:lnTo>
                    <a:pt x="255499" y="90236"/>
                  </a:lnTo>
                  <a:lnTo>
                    <a:pt x="246275" y="91157"/>
                  </a:lnTo>
                  <a:lnTo>
                    <a:pt x="247198" y="94840"/>
                  </a:lnTo>
                  <a:lnTo>
                    <a:pt x="249965" y="96682"/>
                  </a:lnTo>
                  <a:lnTo>
                    <a:pt x="249965" y="97602"/>
                  </a:lnTo>
                  <a:lnTo>
                    <a:pt x="243508" y="98523"/>
                  </a:lnTo>
                  <a:lnTo>
                    <a:pt x="242586" y="103127"/>
                  </a:lnTo>
                  <a:lnTo>
                    <a:pt x="236129" y="103127"/>
                  </a:lnTo>
                  <a:lnTo>
                    <a:pt x="234284" y="94840"/>
                  </a:lnTo>
                  <a:lnTo>
                    <a:pt x="222293" y="98523"/>
                  </a:lnTo>
                  <a:lnTo>
                    <a:pt x="198312" y="113256"/>
                  </a:lnTo>
                  <a:lnTo>
                    <a:pt x="201079" y="123384"/>
                  </a:lnTo>
                  <a:lnTo>
                    <a:pt x="207535" y="127988"/>
                  </a:lnTo>
                  <a:lnTo>
                    <a:pt x="221371" y="129830"/>
                  </a:lnTo>
                  <a:lnTo>
                    <a:pt x="221371" y="145483"/>
                  </a:lnTo>
                  <a:lnTo>
                    <a:pt x="227828" y="143641"/>
                  </a:lnTo>
                  <a:lnTo>
                    <a:pt x="233362" y="131671"/>
                  </a:lnTo>
                  <a:lnTo>
                    <a:pt x="248120" y="127067"/>
                  </a:lnTo>
                  <a:lnTo>
                    <a:pt x="248120" y="108652"/>
                  </a:lnTo>
                  <a:lnTo>
                    <a:pt x="256421" y="102206"/>
                  </a:lnTo>
                  <a:lnTo>
                    <a:pt x="275791" y="106810"/>
                  </a:lnTo>
                  <a:lnTo>
                    <a:pt x="274869" y="119701"/>
                  </a:lnTo>
                  <a:lnTo>
                    <a:pt x="279481" y="119701"/>
                  </a:lnTo>
                  <a:lnTo>
                    <a:pt x="294239" y="112335"/>
                  </a:lnTo>
                  <a:lnTo>
                    <a:pt x="295161" y="128909"/>
                  </a:lnTo>
                  <a:lnTo>
                    <a:pt x="305307" y="135354"/>
                  </a:lnTo>
                  <a:lnTo>
                    <a:pt x="305307" y="144562"/>
                  </a:lnTo>
                  <a:lnTo>
                    <a:pt x="295161" y="148245"/>
                  </a:lnTo>
                  <a:lnTo>
                    <a:pt x="295161" y="151008"/>
                  </a:lnTo>
                  <a:lnTo>
                    <a:pt x="307152" y="156532"/>
                  </a:lnTo>
                  <a:lnTo>
                    <a:pt x="307152" y="162978"/>
                  </a:lnTo>
                  <a:lnTo>
                    <a:pt x="303463" y="163898"/>
                  </a:lnTo>
                  <a:lnTo>
                    <a:pt x="303463" y="162978"/>
                  </a:lnTo>
                  <a:lnTo>
                    <a:pt x="288705" y="158374"/>
                  </a:lnTo>
                  <a:lnTo>
                    <a:pt x="287782" y="153770"/>
                  </a:lnTo>
                  <a:lnTo>
                    <a:pt x="292394" y="151008"/>
                  </a:lnTo>
                  <a:lnTo>
                    <a:pt x="292394" y="146404"/>
                  </a:lnTo>
                  <a:lnTo>
                    <a:pt x="287782" y="145483"/>
                  </a:lnTo>
                  <a:lnTo>
                    <a:pt x="285937" y="149166"/>
                  </a:lnTo>
                  <a:lnTo>
                    <a:pt x="277636" y="150087"/>
                  </a:lnTo>
                  <a:lnTo>
                    <a:pt x="276714" y="150087"/>
                  </a:lnTo>
                  <a:lnTo>
                    <a:pt x="276714" y="151008"/>
                  </a:lnTo>
                  <a:lnTo>
                    <a:pt x="273947" y="151008"/>
                  </a:lnTo>
                  <a:lnTo>
                    <a:pt x="272102" y="146404"/>
                  </a:lnTo>
                  <a:lnTo>
                    <a:pt x="269335" y="144562"/>
                  </a:lnTo>
                  <a:lnTo>
                    <a:pt x="262878" y="144562"/>
                  </a:lnTo>
                  <a:lnTo>
                    <a:pt x="260111" y="147324"/>
                  </a:lnTo>
                  <a:lnTo>
                    <a:pt x="260111" y="151928"/>
                  </a:lnTo>
                  <a:lnTo>
                    <a:pt x="265645" y="153770"/>
                  </a:lnTo>
                  <a:lnTo>
                    <a:pt x="270257" y="154691"/>
                  </a:lnTo>
                  <a:lnTo>
                    <a:pt x="269335" y="154691"/>
                  </a:lnTo>
                  <a:lnTo>
                    <a:pt x="264723" y="160215"/>
                  </a:lnTo>
                  <a:lnTo>
                    <a:pt x="262878" y="157453"/>
                  </a:lnTo>
                  <a:lnTo>
                    <a:pt x="258266" y="156532"/>
                  </a:lnTo>
                  <a:lnTo>
                    <a:pt x="246275" y="167582"/>
                  </a:lnTo>
                  <a:lnTo>
                    <a:pt x="248120" y="169423"/>
                  </a:lnTo>
                  <a:lnTo>
                    <a:pt x="229672" y="178631"/>
                  </a:lnTo>
                  <a:lnTo>
                    <a:pt x="213070" y="197047"/>
                  </a:lnTo>
                  <a:lnTo>
                    <a:pt x="212147" y="204413"/>
                  </a:lnTo>
                  <a:lnTo>
                    <a:pt x="194622" y="215463"/>
                  </a:lnTo>
                  <a:lnTo>
                    <a:pt x="186321" y="223750"/>
                  </a:lnTo>
                  <a:lnTo>
                    <a:pt x="187243" y="240324"/>
                  </a:lnTo>
                  <a:lnTo>
                    <a:pt x="176174" y="235720"/>
                  </a:lnTo>
                  <a:lnTo>
                    <a:pt x="176174" y="225591"/>
                  </a:lnTo>
                  <a:lnTo>
                    <a:pt x="143891" y="225591"/>
                  </a:lnTo>
                  <a:lnTo>
                    <a:pt x="126366" y="233878"/>
                  </a:lnTo>
                  <a:lnTo>
                    <a:pt x="119909" y="247690"/>
                  </a:lnTo>
                  <a:lnTo>
                    <a:pt x="116220" y="257818"/>
                  </a:lnTo>
                  <a:lnTo>
                    <a:pt x="121754" y="267947"/>
                  </a:lnTo>
                  <a:lnTo>
                    <a:pt x="134667" y="269789"/>
                  </a:lnTo>
                  <a:lnTo>
                    <a:pt x="155882" y="255977"/>
                  </a:lnTo>
                  <a:lnTo>
                    <a:pt x="157727" y="262422"/>
                  </a:lnTo>
                  <a:lnTo>
                    <a:pt x="151270" y="275313"/>
                  </a:lnTo>
                  <a:lnTo>
                    <a:pt x="166951" y="278076"/>
                  </a:lnTo>
                  <a:lnTo>
                    <a:pt x="168795" y="302016"/>
                  </a:lnTo>
                  <a:lnTo>
                    <a:pt x="190010" y="305699"/>
                  </a:lnTo>
                  <a:lnTo>
                    <a:pt x="203846" y="290046"/>
                  </a:lnTo>
                  <a:lnTo>
                    <a:pt x="221371" y="293729"/>
                  </a:lnTo>
                  <a:lnTo>
                    <a:pt x="226905" y="302016"/>
                  </a:lnTo>
                  <a:lnTo>
                    <a:pt x="243508" y="301095"/>
                  </a:lnTo>
                  <a:lnTo>
                    <a:pt x="243508" y="295570"/>
                  </a:lnTo>
                  <a:lnTo>
                    <a:pt x="252732" y="300174"/>
                  </a:lnTo>
                  <a:lnTo>
                    <a:pt x="262878" y="315828"/>
                  </a:lnTo>
                  <a:lnTo>
                    <a:pt x="280403" y="315828"/>
                  </a:lnTo>
                  <a:lnTo>
                    <a:pt x="285937" y="326877"/>
                  </a:lnTo>
                  <a:lnTo>
                    <a:pt x="286860" y="340689"/>
                  </a:lnTo>
                  <a:lnTo>
                    <a:pt x="306230" y="348055"/>
                  </a:lnTo>
                  <a:lnTo>
                    <a:pt x="330212" y="348055"/>
                  </a:lnTo>
                  <a:lnTo>
                    <a:pt x="337591" y="360025"/>
                  </a:lnTo>
                  <a:lnTo>
                    <a:pt x="348659" y="363708"/>
                  </a:lnTo>
                  <a:lnTo>
                    <a:pt x="345892" y="372916"/>
                  </a:lnTo>
                  <a:lnTo>
                    <a:pt x="334823" y="387648"/>
                  </a:lnTo>
                  <a:lnTo>
                    <a:pt x="331134" y="420796"/>
                  </a:lnTo>
                  <a:lnTo>
                    <a:pt x="320988" y="429083"/>
                  </a:lnTo>
                  <a:lnTo>
                    <a:pt x="305307" y="429083"/>
                  </a:lnTo>
                  <a:lnTo>
                    <a:pt x="299773" y="438291"/>
                  </a:lnTo>
                  <a:lnTo>
                    <a:pt x="303463" y="454865"/>
                  </a:lnTo>
                  <a:lnTo>
                    <a:pt x="285937" y="476964"/>
                  </a:lnTo>
                  <a:lnTo>
                    <a:pt x="281326" y="487092"/>
                  </a:lnTo>
                  <a:lnTo>
                    <a:pt x="264723" y="494459"/>
                  </a:lnTo>
                  <a:lnTo>
                    <a:pt x="253654" y="496300"/>
                  </a:lnTo>
                  <a:lnTo>
                    <a:pt x="253654" y="500904"/>
                  </a:lnTo>
                  <a:lnTo>
                    <a:pt x="261033" y="502746"/>
                  </a:lnTo>
                  <a:lnTo>
                    <a:pt x="260111" y="508270"/>
                  </a:lnTo>
                  <a:lnTo>
                    <a:pt x="253654" y="514716"/>
                  </a:lnTo>
                  <a:lnTo>
                    <a:pt x="257344" y="519320"/>
                  </a:lnTo>
                  <a:lnTo>
                    <a:pt x="265645" y="519320"/>
                  </a:lnTo>
                  <a:lnTo>
                    <a:pt x="264723" y="525765"/>
                  </a:lnTo>
                  <a:lnTo>
                    <a:pt x="262878" y="532211"/>
                  </a:lnTo>
                  <a:lnTo>
                    <a:pt x="261956" y="536815"/>
                  </a:lnTo>
                  <a:lnTo>
                    <a:pt x="273947" y="546943"/>
                  </a:lnTo>
                  <a:lnTo>
                    <a:pt x="273024" y="552468"/>
                  </a:lnTo>
                  <a:lnTo>
                    <a:pt x="256421" y="552468"/>
                  </a:lnTo>
                  <a:lnTo>
                    <a:pt x="239819" y="537735"/>
                  </a:lnTo>
                  <a:lnTo>
                    <a:pt x="227828" y="515637"/>
                  </a:lnTo>
                  <a:lnTo>
                    <a:pt x="228750" y="494459"/>
                  </a:lnTo>
                  <a:lnTo>
                    <a:pt x="219526" y="481568"/>
                  </a:lnTo>
                  <a:lnTo>
                    <a:pt x="223216" y="460390"/>
                  </a:lnTo>
                  <a:lnTo>
                    <a:pt x="217681" y="458548"/>
                  </a:lnTo>
                  <a:lnTo>
                    <a:pt x="217681" y="411589"/>
                  </a:lnTo>
                  <a:cubicBezTo>
                    <a:pt x="217681" y="411589"/>
                    <a:pt x="202001" y="399618"/>
                    <a:pt x="201079" y="399618"/>
                  </a:cubicBezTo>
                  <a:cubicBezTo>
                    <a:pt x="200156" y="399618"/>
                    <a:pt x="192777" y="397777"/>
                    <a:pt x="192777" y="397777"/>
                  </a:cubicBezTo>
                  <a:lnTo>
                    <a:pt x="190933" y="388569"/>
                  </a:lnTo>
                  <a:lnTo>
                    <a:pt x="169718" y="362787"/>
                  </a:lnTo>
                  <a:lnTo>
                    <a:pt x="172485" y="353579"/>
                  </a:lnTo>
                  <a:lnTo>
                    <a:pt x="172485" y="337926"/>
                  </a:lnTo>
                  <a:lnTo>
                    <a:pt x="187243" y="327798"/>
                  </a:lnTo>
                  <a:lnTo>
                    <a:pt x="185398" y="311224"/>
                  </a:lnTo>
                  <a:lnTo>
                    <a:pt x="164184" y="309382"/>
                  </a:lnTo>
                  <a:lnTo>
                    <a:pt x="147581" y="290966"/>
                  </a:lnTo>
                  <a:lnTo>
                    <a:pt x="136512" y="287283"/>
                  </a:lnTo>
                  <a:lnTo>
                    <a:pt x="128211" y="286363"/>
                  </a:lnTo>
                  <a:lnTo>
                    <a:pt x="129133" y="278996"/>
                  </a:lnTo>
                  <a:lnTo>
                    <a:pt x="119909" y="278076"/>
                  </a:lnTo>
                  <a:lnTo>
                    <a:pt x="119909" y="281759"/>
                  </a:lnTo>
                  <a:lnTo>
                    <a:pt x="95928" y="276234"/>
                  </a:lnTo>
                  <a:lnTo>
                    <a:pt x="86704" y="261502"/>
                  </a:lnTo>
                  <a:lnTo>
                    <a:pt x="90393" y="254135"/>
                  </a:lnTo>
                  <a:lnTo>
                    <a:pt x="74713" y="232037"/>
                  </a:lnTo>
                  <a:lnTo>
                    <a:pt x="72868" y="215463"/>
                  </a:lnTo>
                  <a:lnTo>
                    <a:pt x="66411" y="215463"/>
                  </a:lnTo>
                  <a:lnTo>
                    <a:pt x="68256" y="231116"/>
                  </a:lnTo>
                  <a:lnTo>
                    <a:pt x="79325" y="247690"/>
                  </a:lnTo>
                  <a:lnTo>
                    <a:pt x="77480" y="254135"/>
                  </a:lnTo>
                  <a:lnTo>
                    <a:pt x="69179" y="252294"/>
                  </a:lnTo>
                  <a:lnTo>
                    <a:pt x="58110" y="233878"/>
                  </a:lnTo>
                  <a:lnTo>
                    <a:pt x="58110" y="212700"/>
                  </a:lnTo>
                  <a:lnTo>
                    <a:pt x="46119" y="207176"/>
                  </a:lnTo>
                  <a:lnTo>
                    <a:pt x="46119" y="191522"/>
                  </a:lnTo>
                  <a:lnTo>
                    <a:pt x="46159" y="191442"/>
                  </a:lnTo>
                  <a:lnTo>
                    <a:pt x="46159" y="191590"/>
                  </a:lnTo>
                  <a:lnTo>
                    <a:pt x="54256" y="175277"/>
                  </a:lnTo>
                  <a:lnTo>
                    <a:pt x="56265" y="171265"/>
                  </a:lnTo>
                  <a:lnTo>
                    <a:pt x="67334" y="157453"/>
                  </a:lnTo>
                  <a:lnTo>
                    <a:pt x="67334" y="151928"/>
                  </a:lnTo>
                  <a:cubicBezTo>
                    <a:pt x="63644" y="158374"/>
                    <a:pt x="59955" y="164819"/>
                    <a:pt x="56265" y="171265"/>
                  </a:cubicBezTo>
                  <a:lnTo>
                    <a:pt x="46119" y="182315"/>
                  </a:lnTo>
                  <a:lnTo>
                    <a:pt x="46119" y="191522"/>
                  </a:lnTo>
                  <a:cubicBezTo>
                    <a:pt x="32283" y="224670"/>
                    <a:pt x="24904" y="260581"/>
                    <a:pt x="24904" y="298333"/>
                  </a:cubicBezTo>
                  <a:cubicBezTo>
                    <a:pt x="24904" y="449341"/>
                    <a:pt x="147581" y="572725"/>
                    <a:pt x="298851" y="572725"/>
                  </a:cubicBezTo>
                  <a:cubicBezTo>
                    <a:pt x="384632" y="572725"/>
                    <a:pt x="461189" y="533131"/>
                    <a:pt x="511920" y="471439"/>
                  </a:cubicBezTo>
                  <a:lnTo>
                    <a:pt x="502696" y="471439"/>
                  </a:lnTo>
                  <a:lnTo>
                    <a:pt x="502696" y="453024"/>
                  </a:lnTo>
                  <a:lnTo>
                    <a:pt x="492550" y="439212"/>
                  </a:lnTo>
                  <a:lnTo>
                    <a:pt x="492550" y="417113"/>
                  </a:lnTo>
                  <a:lnTo>
                    <a:pt x="484249" y="408826"/>
                  </a:lnTo>
                  <a:lnTo>
                    <a:pt x="483326" y="399618"/>
                  </a:lnTo>
                  <a:lnTo>
                    <a:pt x="493473" y="380282"/>
                  </a:lnTo>
                  <a:lnTo>
                    <a:pt x="474103" y="346213"/>
                  </a:lnTo>
                  <a:lnTo>
                    <a:pt x="476870" y="323194"/>
                  </a:lnTo>
                  <a:lnTo>
                    <a:pt x="459345" y="322273"/>
                  </a:lnTo>
                  <a:lnTo>
                    <a:pt x="452888" y="315828"/>
                  </a:lnTo>
                  <a:lnTo>
                    <a:pt x="441819" y="315828"/>
                  </a:lnTo>
                  <a:lnTo>
                    <a:pt x="435363" y="321352"/>
                  </a:lnTo>
                  <a:lnTo>
                    <a:pt x="415070" y="321352"/>
                  </a:lnTo>
                  <a:lnTo>
                    <a:pt x="414148" y="322273"/>
                  </a:lnTo>
                  <a:lnTo>
                    <a:pt x="403079" y="322273"/>
                  </a:lnTo>
                  <a:lnTo>
                    <a:pt x="376330" y="292808"/>
                  </a:lnTo>
                  <a:lnTo>
                    <a:pt x="377253" y="269789"/>
                  </a:lnTo>
                  <a:lnTo>
                    <a:pt x="380942" y="267947"/>
                  </a:lnTo>
                  <a:lnTo>
                    <a:pt x="382787" y="259660"/>
                  </a:lnTo>
                  <a:lnTo>
                    <a:pt x="376330" y="259660"/>
                  </a:lnTo>
                  <a:lnTo>
                    <a:pt x="374486" y="249531"/>
                  </a:lnTo>
                  <a:lnTo>
                    <a:pt x="404924" y="228354"/>
                  </a:lnTo>
                  <a:lnTo>
                    <a:pt x="404924" y="212700"/>
                  </a:lnTo>
                  <a:lnTo>
                    <a:pt x="419682" y="204413"/>
                  </a:lnTo>
                  <a:lnTo>
                    <a:pt x="425217" y="205334"/>
                  </a:lnTo>
                  <a:lnTo>
                    <a:pt x="437207" y="205334"/>
                  </a:lnTo>
                  <a:lnTo>
                    <a:pt x="447354" y="199809"/>
                  </a:lnTo>
                  <a:lnTo>
                    <a:pt x="477792" y="197047"/>
                  </a:lnTo>
                  <a:lnTo>
                    <a:pt x="477792" y="212700"/>
                  </a:lnTo>
                  <a:lnTo>
                    <a:pt x="501774" y="219146"/>
                  </a:lnTo>
                  <a:lnTo>
                    <a:pt x="507308" y="222829"/>
                  </a:lnTo>
                  <a:lnTo>
                    <a:pt x="511920" y="222829"/>
                  </a:lnTo>
                  <a:lnTo>
                    <a:pt x="511920" y="214542"/>
                  </a:lnTo>
                  <a:lnTo>
                    <a:pt x="525756" y="212700"/>
                  </a:lnTo>
                  <a:lnTo>
                    <a:pt x="538669" y="222829"/>
                  </a:lnTo>
                  <a:lnTo>
                    <a:pt x="560806" y="222829"/>
                  </a:lnTo>
                  <a:lnTo>
                    <a:pt x="562651" y="220987"/>
                  </a:lnTo>
                  <a:cubicBezTo>
                    <a:pt x="559884" y="213621"/>
                    <a:pt x="557117" y="206255"/>
                    <a:pt x="554349" y="199809"/>
                  </a:cubicBezTo>
                  <a:lnTo>
                    <a:pt x="540514" y="199809"/>
                  </a:lnTo>
                  <a:lnTo>
                    <a:pt x="533135" y="192443"/>
                  </a:lnTo>
                  <a:lnTo>
                    <a:pt x="532212" y="179552"/>
                  </a:lnTo>
                  <a:lnTo>
                    <a:pt x="524833" y="183235"/>
                  </a:lnTo>
                  <a:lnTo>
                    <a:pt x="520221" y="198889"/>
                  </a:lnTo>
                  <a:lnTo>
                    <a:pt x="510075" y="187839"/>
                  </a:lnTo>
                  <a:lnTo>
                    <a:pt x="509153" y="176790"/>
                  </a:lnTo>
                  <a:lnTo>
                    <a:pt x="499007" y="168502"/>
                  </a:lnTo>
                  <a:lnTo>
                    <a:pt x="495317" y="163898"/>
                  </a:lnTo>
                  <a:lnTo>
                    <a:pt x="483326" y="163898"/>
                  </a:lnTo>
                  <a:lnTo>
                    <a:pt x="487016" y="174948"/>
                  </a:lnTo>
                  <a:lnTo>
                    <a:pt x="501774" y="183235"/>
                  </a:lnTo>
                  <a:lnTo>
                    <a:pt x="504541" y="185077"/>
                  </a:lnTo>
                  <a:lnTo>
                    <a:pt x="500852" y="186918"/>
                  </a:lnTo>
                  <a:lnTo>
                    <a:pt x="500852" y="195205"/>
                  </a:lnTo>
                  <a:lnTo>
                    <a:pt x="494395" y="197968"/>
                  </a:lnTo>
                  <a:lnTo>
                    <a:pt x="487938" y="197047"/>
                  </a:lnTo>
                  <a:lnTo>
                    <a:pt x="484249" y="191522"/>
                  </a:lnTo>
                  <a:lnTo>
                    <a:pt x="494395" y="192443"/>
                  </a:lnTo>
                  <a:lnTo>
                    <a:pt x="497162" y="188760"/>
                  </a:lnTo>
                  <a:lnTo>
                    <a:pt x="475947" y="174028"/>
                  </a:lnTo>
                  <a:lnTo>
                    <a:pt x="474103" y="168502"/>
                  </a:lnTo>
                  <a:lnTo>
                    <a:pt x="464879" y="175869"/>
                  </a:lnTo>
                  <a:lnTo>
                    <a:pt x="456577" y="174028"/>
                  </a:lnTo>
                  <a:lnTo>
                    <a:pt x="442742" y="191522"/>
                  </a:lnTo>
                  <a:lnTo>
                    <a:pt x="439975" y="198889"/>
                  </a:lnTo>
                  <a:lnTo>
                    <a:pt x="431673" y="198889"/>
                  </a:lnTo>
                  <a:lnTo>
                    <a:pt x="418760" y="198889"/>
                  </a:lnTo>
                  <a:lnTo>
                    <a:pt x="411381" y="196126"/>
                  </a:lnTo>
                  <a:lnTo>
                    <a:pt x="409536" y="180473"/>
                  </a:lnTo>
                  <a:lnTo>
                    <a:pt x="412303" y="173107"/>
                  </a:lnTo>
                  <a:lnTo>
                    <a:pt x="425217" y="170344"/>
                  </a:lnTo>
                  <a:lnTo>
                    <a:pt x="439052" y="173107"/>
                  </a:lnTo>
                  <a:lnTo>
                    <a:pt x="440897" y="165740"/>
                  </a:lnTo>
                  <a:lnTo>
                    <a:pt x="434440" y="163898"/>
                  </a:lnTo>
                  <a:lnTo>
                    <a:pt x="436285" y="151928"/>
                  </a:lnTo>
                  <a:lnTo>
                    <a:pt x="451043" y="150087"/>
                  </a:lnTo>
                  <a:lnTo>
                    <a:pt x="461189" y="136275"/>
                  </a:lnTo>
                  <a:lnTo>
                    <a:pt x="471335" y="134434"/>
                  </a:lnTo>
                  <a:lnTo>
                    <a:pt x="480559" y="135354"/>
                  </a:lnTo>
                  <a:lnTo>
                    <a:pt x="483326" y="135354"/>
                  </a:lnTo>
                  <a:lnTo>
                    <a:pt x="481482" y="122463"/>
                  </a:lnTo>
                  <a:lnTo>
                    <a:pt x="470413" y="127067"/>
                  </a:lnTo>
                  <a:lnTo>
                    <a:pt x="466724" y="116939"/>
                  </a:lnTo>
                  <a:lnTo>
                    <a:pt x="460267" y="116018"/>
                  </a:lnTo>
                  <a:lnTo>
                    <a:pt x="459345" y="109572"/>
                  </a:lnTo>
                  <a:lnTo>
                    <a:pt x="463956" y="104048"/>
                  </a:lnTo>
                  <a:lnTo>
                    <a:pt x="476870" y="98523"/>
                  </a:lnTo>
                  <a:lnTo>
                    <a:pt x="480559" y="92998"/>
                  </a:lnTo>
                  <a:cubicBezTo>
                    <a:pt x="431673" y="50643"/>
                    <a:pt x="368029" y="24861"/>
                    <a:pt x="298851" y="24861"/>
                  </a:cubicBezTo>
                  <a:close/>
                  <a:moveTo>
                    <a:pt x="298851" y="0"/>
                  </a:moveTo>
                  <a:cubicBezTo>
                    <a:pt x="376330" y="0"/>
                    <a:pt x="447354" y="29465"/>
                    <a:pt x="499929" y="77345"/>
                  </a:cubicBezTo>
                  <a:cubicBezTo>
                    <a:pt x="504541" y="81949"/>
                    <a:pt x="509153" y="86553"/>
                    <a:pt x="513765" y="91157"/>
                  </a:cubicBezTo>
                  <a:cubicBezTo>
                    <a:pt x="515610" y="92998"/>
                    <a:pt x="516532" y="93919"/>
                    <a:pt x="518377" y="95761"/>
                  </a:cubicBezTo>
                  <a:cubicBezTo>
                    <a:pt x="541436" y="121543"/>
                    <a:pt x="560806" y="150087"/>
                    <a:pt x="574642" y="182315"/>
                  </a:cubicBezTo>
                  <a:cubicBezTo>
                    <a:pt x="575564" y="184156"/>
                    <a:pt x="576487" y="185998"/>
                    <a:pt x="576487" y="187839"/>
                  </a:cubicBezTo>
                  <a:cubicBezTo>
                    <a:pt x="586633" y="213621"/>
                    <a:pt x="594012" y="241244"/>
                    <a:pt x="596779" y="269789"/>
                  </a:cubicBezTo>
                  <a:cubicBezTo>
                    <a:pt x="597701" y="278076"/>
                    <a:pt x="597701" y="286363"/>
                    <a:pt x="597701" y="295570"/>
                  </a:cubicBezTo>
                  <a:cubicBezTo>
                    <a:pt x="597701" y="296491"/>
                    <a:pt x="597701" y="297412"/>
                    <a:pt x="597701" y="298333"/>
                  </a:cubicBezTo>
                  <a:cubicBezTo>
                    <a:pt x="597701" y="315828"/>
                    <a:pt x="596779" y="333322"/>
                    <a:pt x="593089" y="350817"/>
                  </a:cubicBezTo>
                  <a:cubicBezTo>
                    <a:pt x="592167" y="356342"/>
                    <a:pt x="591245" y="362787"/>
                    <a:pt x="589400" y="368312"/>
                  </a:cubicBezTo>
                  <a:cubicBezTo>
                    <a:pt x="583866" y="391331"/>
                    <a:pt x="575564" y="413430"/>
                    <a:pt x="565418" y="433687"/>
                  </a:cubicBezTo>
                  <a:cubicBezTo>
                    <a:pt x="515610" y="530369"/>
                    <a:pt x="415070" y="596665"/>
                    <a:pt x="298851" y="596665"/>
                  </a:cubicBezTo>
                  <a:cubicBezTo>
                    <a:pt x="133745" y="596665"/>
                    <a:pt x="0" y="463152"/>
                    <a:pt x="0" y="298333"/>
                  </a:cubicBezTo>
                  <a:cubicBezTo>
                    <a:pt x="0" y="230195"/>
                    <a:pt x="23059" y="166661"/>
                    <a:pt x="62722" y="116018"/>
                  </a:cubicBezTo>
                  <a:cubicBezTo>
                    <a:pt x="72868" y="103127"/>
                    <a:pt x="83937" y="90236"/>
                    <a:pt x="96850" y="79187"/>
                  </a:cubicBezTo>
                  <a:cubicBezTo>
                    <a:pt x="149425" y="30385"/>
                    <a:pt x="221371" y="0"/>
                    <a:pt x="298851" y="0"/>
                  </a:cubicBezTo>
                  <a:close/>
                </a:path>
              </a:pathLst>
            </a:custGeom>
            <a:solidFill>
              <a:schemeClr val="bg1">
                <a:lumMod val="50000"/>
              </a:schemeClr>
            </a:solidFill>
            <a:ln>
              <a:noFill/>
            </a:ln>
          </p:spPr>
          <p:txBody>
            <a:bodyPr/>
            <a:lstStyle/>
            <a:p>
              <a:endParaRPr lang="zh-CN" altLang="en-US"/>
            </a:p>
          </p:txBody>
        </p:sp>
        <p:sp>
          <p:nvSpPr>
            <p:cNvPr id="35" name="文本框 34"/>
            <p:cNvSpPr txBox="1"/>
            <p:nvPr/>
          </p:nvSpPr>
          <p:spPr>
            <a:xfrm>
              <a:off x="4019553" y="3839816"/>
              <a:ext cx="1258957" cy="369332"/>
            </a:xfrm>
            <a:prstGeom prst="rect">
              <a:avLst/>
            </a:prstGeom>
            <a:noFill/>
          </p:spPr>
          <p:txBody>
            <a:bodyPr wrap="square" rtlCol="0">
              <a:spAutoFit/>
            </a:bodyPr>
            <a:lstStyle/>
            <a:p>
              <a:pPr algn="ctr"/>
              <a:r>
                <a:rPr lang="en-US" altLang="zh-CN" b="1" dirty="0">
                  <a:solidFill>
                    <a:schemeClr val="bg1">
                      <a:lumMod val="50000"/>
                    </a:schemeClr>
                  </a:solidFill>
                </a:rPr>
                <a:t>Part TWO</a:t>
              </a:r>
              <a:endParaRPr lang="zh-CN" altLang="en-US" b="1" dirty="0">
                <a:solidFill>
                  <a:schemeClr val="bg1">
                    <a:lumMod val="50000"/>
                  </a:schemeClr>
                </a:solidFill>
              </a:endParaRPr>
            </a:p>
          </p:txBody>
        </p:sp>
        <p:sp>
          <p:nvSpPr>
            <p:cNvPr id="39" name="文本框 38"/>
            <p:cNvSpPr txBox="1"/>
            <p:nvPr/>
          </p:nvSpPr>
          <p:spPr>
            <a:xfrm>
              <a:off x="3746016" y="4552982"/>
              <a:ext cx="1837499" cy="583565"/>
            </a:xfrm>
            <a:prstGeom prst="rect">
              <a:avLst/>
            </a:prstGeom>
            <a:noFill/>
          </p:spPr>
          <p:txBody>
            <a:bodyPr wrap="square" rtlCol="0">
              <a:spAutoFit/>
            </a:bodyPr>
            <a:lstStyle/>
            <a:p>
              <a:pPr algn="ctr"/>
              <a:r>
                <a:rPr lang="zh-CN" altLang="en-US" sz="3200" b="1" dirty="0">
                  <a:solidFill>
                    <a:schemeClr val="bg1">
                      <a:lumMod val="50000"/>
                    </a:schemeClr>
                  </a:solidFill>
                </a:rPr>
                <a:t>材料选择</a:t>
              </a:r>
            </a:p>
          </p:txBody>
        </p:sp>
      </p:grpSp>
      <p:grpSp>
        <p:nvGrpSpPr>
          <p:cNvPr id="44" name="组合 43"/>
          <p:cNvGrpSpPr/>
          <p:nvPr/>
        </p:nvGrpSpPr>
        <p:grpSpPr>
          <a:xfrm>
            <a:off x="6334539" y="2407141"/>
            <a:ext cx="2358889" cy="3253409"/>
            <a:chOff x="6334539" y="2407141"/>
            <a:chExt cx="2358889" cy="3253409"/>
          </a:xfrm>
        </p:grpSpPr>
        <p:sp>
          <p:nvSpPr>
            <p:cNvPr id="25" name="矩形: 圆角 24"/>
            <p:cNvSpPr/>
            <p:nvPr/>
          </p:nvSpPr>
          <p:spPr>
            <a:xfrm>
              <a:off x="6334539" y="2407141"/>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6440556" y="3623028"/>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30" name="earth-with-continents_44720"/>
            <p:cNvSpPr>
              <a:spLocks noChangeAspect="1"/>
            </p:cNvSpPr>
            <p:nvPr/>
          </p:nvSpPr>
          <p:spPr bwMode="auto">
            <a:xfrm>
              <a:off x="7196346" y="2709714"/>
              <a:ext cx="603810" cy="609685"/>
            </a:xfrm>
            <a:custGeom>
              <a:avLst/>
              <a:gdLst>
                <a:gd name="connsiteX0" fmla="*/ 561750 w 562638"/>
                <a:gd name="connsiteY0" fmla="*/ 219108 h 568112"/>
                <a:gd name="connsiteX1" fmla="*/ 562638 w 562638"/>
                <a:gd name="connsiteY1" fmla="*/ 223842 h 568112"/>
                <a:gd name="connsiteX2" fmla="*/ 560863 w 562638"/>
                <a:gd name="connsiteY2" fmla="*/ 220055 h 568112"/>
                <a:gd name="connsiteX3" fmla="*/ 537701 w 562638"/>
                <a:gd name="connsiteY3" fmla="*/ 155639 h 568112"/>
                <a:gd name="connsiteX4" fmla="*/ 544145 w 562638"/>
                <a:gd name="connsiteY4" fmla="*/ 169398 h 568112"/>
                <a:gd name="connsiteX5" fmla="*/ 541383 w 562638"/>
                <a:gd name="connsiteY5" fmla="*/ 169398 h 568112"/>
                <a:gd name="connsiteX6" fmla="*/ 535860 w 562638"/>
                <a:gd name="connsiteY6" fmla="*/ 169398 h 568112"/>
                <a:gd name="connsiteX7" fmla="*/ 535860 w 562638"/>
                <a:gd name="connsiteY7" fmla="*/ 157474 h 568112"/>
                <a:gd name="connsiteX8" fmla="*/ 188187 w 562638"/>
                <a:gd name="connsiteY8" fmla="*/ 155639 h 568112"/>
                <a:gd name="connsiteX9" fmla="*/ 188187 w 562638"/>
                <a:gd name="connsiteY9" fmla="*/ 161126 h 568112"/>
                <a:gd name="connsiteX10" fmla="*/ 184510 w 562638"/>
                <a:gd name="connsiteY10" fmla="*/ 165699 h 568112"/>
                <a:gd name="connsiteX11" fmla="*/ 175316 w 562638"/>
                <a:gd name="connsiteY11" fmla="*/ 165699 h 568112"/>
                <a:gd name="connsiteX12" fmla="*/ 177155 w 562638"/>
                <a:gd name="connsiteY12" fmla="*/ 159297 h 568112"/>
                <a:gd name="connsiteX13" fmla="*/ 180832 w 562638"/>
                <a:gd name="connsiteY13" fmla="*/ 159297 h 568112"/>
                <a:gd name="connsiteX14" fmla="*/ 181752 w 562638"/>
                <a:gd name="connsiteY14" fmla="*/ 156554 h 568112"/>
                <a:gd name="connsiteX15" fmla="*/ 32252 w 562638"/>
                <a:gd name="connsiteY15" fmla="*/ 151940 h 568112"/>
                <a:gd name="connsiteX16" fmla="*/ 22192 w 562638"/>
                <a:gd name="connsiteY16" fmla="*/ 173096 h 568112"/>
                <a:gd name="connsiteX17" fmla="*/ 22192 w 562638"/>
                <a:gd name="connsiteY17" fmla="*/ 163898 h 568112"/>
                <a:gd name="connsiteX18" fmla="*/ 192773 w 562638"/>
                <a:gd name="connsiteY18" fmla="*/ 151053 h 568112"/>
                <a:gd name="connsiteX19" fmla="*/ 193695 w 562638"/>
                <a:gd name="connsiteY19" fmla="*/ 151053 h 568112"/>
                <a:gd name="connsiteX20" fmla="*/ 204757 w 562638"/>
                <a:gd name="connsiteY20" fmla="*/ 153815 h 568112"/>
                <a:gd name="connsiteX21" fmla="*/ 204757 w 562638"/>
                <a:gd name="connsiteY21" fmla="*/ 159338 h 568112"/>
                <a:gd name="connsiteX22" fmla="*/ 195539 w 562638"/>
                <a:gd name="connsiteY22" fmla="*/ 159338 h 568112"/>
                <a:gd name="connsiteX23" fmla="*/ 192773 w 562638"/>
                <a:gd name="connsiteY23" fmla="*/ 155656 h 568112"/>
                <a:gd name="connsiteX24" fmla="*/ 180790 w 562638"/>
                <a:gd name="connsiteY24" fmla="*/ 144543 h 568112"/>
                <a:gd name="connsiteX25" fmla="*/ 190998 w 562638"/>
                <a:gd name="connsiteY25" fmla="*/ 144543 h 568112"/>
                <a:gd name="connsiteX26" fmla="*/ 190998 w 562638"/>
                <a:gd name="connsiteY26" fmla="*/ 150047 h 568112"/>
                <a:gd name="connsiteX27" fmla="*/ 186358 w 562638"/>
                <a:gd name="connsiteY27" fmla="*/ 152799 h 568112"/>
                <a:gd name="connsiteX28" fmla="*/ 180790 w 562638"/>
                <a:gd name="connsiteY28" fmla="*/ 153716 h 568112"/>
                <a:gd name="connsiteX29" fmla="*/ 180790 w 562638"/>
                <a:gd name="connsiteY29" fmla="*/ 144543 h 568112"/>
                <a:gd name="connsiteX30" fmla="*/ 166028 w 562638"/>
                <a:gd name="connsiteY30" fmla="*/ 144543 h 568112"/>
                <a:gd name="connsiteX31" fmla="*/ 175316 w 562638"/>
                <a:gd name="connsiteY31" fmla="*/ 144543 h 568112"/>
                <a:gd name="connsiteX32" fmla="*/ 163242 w 562638"/>
                <a:gd name="connsiteY32" fmla="*/ 161113 h 568112"/>
                <a:gd name="connsiteX33" fmla="*/ 158598 w 562638"/>
                <a:gd name="connsiteY33" fmla="*/ 158351 h 568112"/>
                <a:gd name="connsiteX34" fmla="*/ 159527 w 562638"/>
                <a:gd name="connsiteY34" fmla="*/ 151907 h 568112"/>
                <a:gd name="connsiteX35" fmla="*/ 198332 w 562638"/>
                <a:gd name="connsiteY35" fmla="*/ 143655 h 568112"/>
                <a:gd name="connsiteX36" fmla="*/ 202982 w 562638"/>
                <a:gd name="connsiteY36" fmla="*/ 146392 h 568112"/>
                <a:gd name="connsiteX37" fmla="*/ 199262 w 562638"/>
                <a:gd name="connsiteY37" fmla="*/ 149129 h 568112"/>
                <a:gd name="connsiteX38" fmla="*/ 196472 w 562638"/>
                <a:gd name="connsiteY38" fmla="*/ 146392 h 568112"/>
                <a:gd name="connsiteX39" fmla="*/ 186264 w 562638"/>
                <a:gd name="connsiteY39" fmla="*/ 135370 h 568112"/>
                <a:gd name="connsiteX40" fmla="*/ 191886 w 562638"/>
                <a:gd name="connsiteY40" fmla="*/ 140918 h 568112"/>
                <a:gd name="connsiteX41" fmla="*/ 186264 w 562638"/>
                <a:gd name="connsiteY41" fmla="*/ 142767 h 568112"/>
                <a:gd name="connsiteX42" fmla="*/ 168807 w 562638"/>
                <a:gd name="connsiteY42" fmla="*/ 133595 h 568112"/>
                <a:gd name="connsiteX43" fmla="*/ 180731 w 562638"/>
                <a:gd name="connsiteY43" fmla="*/ 133595 h 568112"/>
                <a:gd name="connsiteX44" fmla="*/ 180731 w 562638"/>
                <a:gd name="connsiteY44" fmla="*/ 136347 h 568112"/>
                <a:gd name="connsiteX45" fmla="*/ 182566 w 562638"/>
                <a:gd name="connsiteY45" fmla="*/ 136347 h 568112"/>
                <a:gd name="connsiteX46" fmla="*/ 182566 w 562638"/>
                <a:gd name="connsiteY46" fmla="*/ 142768 h 568112"/>
                <a:gd name="connsiteX47" fmla="*/ 166055 w 562638"/>
                <a:gd name="connsiteY47" fmla="*/ 142768 h 568112"/>
                <a:gd name="connsiteX48" fmla="*/ 159634 w 562638"/>
                <a:gd name="connsiteY48" fmla="*/ 140933 h 568112"/>
                <a:gd name="connsiteX49" fmla="*/ 161469 w 562638"/>
                <a:gd name="connsiteY49" fmla="*/ 136347 h 568112"/>
                <a:gd name="connsiteX50" fmla="*/ 44236 w 562638"/>
                <a:gd name="connsiteY50" fmla="*/ 132559 h 568112"/>
                <a:gd name="connsiteX51" fmla="*/ 44236 w 562638"/>
                <a:gd name="connsiteY51" fmla="*/ 134405 h 568112"/>
                <a:gd name="connsiteX52" fmla="*/ 44236 w 562638"/>
                <a:gd name="connsiteY52" fmla="*/ 137174 h 568112"/>
                <a:gd name="connsiteX53" fmla="*/ 35939 w 562638"/>
                <a:gd name="connsiteY53" fmla="*/ 147325 h 568112"/>
                <a:gd name="connsiteX54" fmla="*/ 32252 w 562638"/>
                <a:gd name="connsiteY54" fmla="*/ 151940 h 568112"/>
                <a:gd name="connsiteX55" fmla="*/ 44236 w 562638"/>
                <a:gd name="connsiteY55" fmla="*/ 132559 h 568112"/>
                <a:gd name="connsiteX56" fmla="*/ 150314 w 562638"/>
                <a:gd name="connsiteY56" fmla="*/ 111403 h 568112"/>
                <a:gd name="connsiteX57" fmla="*/ 157711 w 562638"/>
                <a:gd name="connsiteY57" fmla="*/ 113242 h 568112"/>
                <a:gd name="connsiteX58" fmla="*/ 154937 w 562638"/>
                <a:gd name="connsiteY58" fmla="*/ 122435 h 568112"/>
                <a:gd name="connsiteX59" fmla="*/ 147539 w 562638"/>
                <a:gd name="connsiteY59" fmla="*/ 124274 h 568112"/>
                <a:gd name="connsiteX60" fmla="*/ 142916 w 562638"/>
                <a:gd name="connsiteY60" fmla="*/ 115080 h 568112"/>
                <a:gd name="connsiteX61" fmla="*/ 491680 w 562638"/>
                <a:gd name="connsiteY61" fmla="*/ 89359 h 568112"/>
                <a:gd name="connsiteX62" fmla="*/ 505531 w 562638"/>
                <a:gd name="connsiteY62" fmla="*/ 105030 h 568112"/>
                <a:gd name="connsiteX63" fmla="*/ 499991 w 562638"/>
                <a:gd name="connsiteY63" fmla="*/ 113326 h 568112"/>
                <a:gd name="connsiteX64" fmla="*/ 480600 w 562638"/>
                <a:gd name="connsiteY64" fmla="*/ 113326 h 568112"/>
                <a:gd name="connsiteX65" fmla="*/ 478753 w 562638"/>
                <a:gd name="connsiteY65" fmla="*/ 109639 h 568112"/>
                <a:gd name="connsiteX66" fmla="*/ 491680 w 562638"/>
                <a:gd name="connsiteY66" fmla="*/ 103186 h 568112"/>
                <a:gd name="connsiteX67" fmla="*/ 133712 w 562638"/>
                <a:gd name="connsiteY67" fmla="*/ 81962 h 568112"/>
                <a:gd name="connsiteX68" fmla="*/ 133712 w 562638"/>
                <a:gd name="connsiteY68" fmla="*/ 87542 h 568112"/>
                <a:gd name="connsiteX69" fmla="*/ 119930 w 562638"/>
                <a:gd name="connsiteY69" fmla="*/ 88472 h 568112"/>
                <a:gd name="connsiteX70" fmla="*/ 117173 w 562638"/>
                <a:gd name="connsiteY70" fmla="*/ 85682 h 568112"/>
                <a:gd name="connsiteX71" fmla="*/ 127280 w 562638"/>
                <a:gd name="connsiteY71" fmla="*/ 82892 h 568112"/>
                <a:gd name="connsiteX72" fmla="*/ 133712 w 562638"/>
                <a:gd name="connsiteY72" fmla="*/ 81962 h 568112"/>
                <a:gd name="connsiteX73" fmla="*/ 123617 w 562638"/>
                <a:gd name="connsiteY73" fmla="*/ 66280 h 568112"/>
                <a:gd name="connsiteX74" fmla="*/ 133743 w 562638"/>
                <a:gd name="connsiteY74" fmla="*/ 66280 h 568112"/>
                <a:gd name="connsiteX75" fmla="*/ 133743 w 562638"/>
                <a:gd name="connsiteY75" fmla="*/ 70883 h 568112"/>
                <a:gd name="connsiteX76" fmla="*/ 130981 w 562638"/>
                <a:gd name="connsiteY76" fmla="*/ 74565 h 568112"/>
                <a:gd name="connsiteX77" fmla="*/ 117173 w 562638"/>
                <a:gd name="connsiteY77" fmla="*/ 74565 h 568112"/>
                <a:gd name="connsiteX78" fmla="*/ 117173 w 562638"/>
                <a:gd name="connsiteY78" fmla="*/ 69042 h 568112"/>
                <a:gd name="connsiteX79" fmla="*/ 117173 w 562638"/>
                <a:gd name="connsiteY79" fmla="*/ 68121 h 568112"/>
                <a:gd name="connsiteX80" fmla="*/ 123617 w 562638"/>
                <a:gd name="connsiteY80" fmla="*/ 68121 h 568112"/>
                <a:gd name="connsiteX81" fmla="*/ 284117 w 562638"/>
                <a:gd name="connsiteY81" fmla="*/ 0 h 568112"/>
                <a:gd name="connsiteX82" fmla="*/ 319170 w 562638"/>
                <a:gd name="connsiteY82" fmla="*/ 2762 h 568112"/>
                <a:gd name="connsiteX83" fmla="*/ 334852 w 562638"/>
                <a:gd name="connsiteY83" fmla="*/ 4604 h 568112"/>
                <a:gd name="connsiteX84" fmla="*/ 338542 w 562638"/>
                <a:gd name="connsiteY84" fmla="*/ 5525 h 568112"/>
                <a:gd name="connsiteX85" fmla="*/ 472298 w 562638"/>
                <a:gd name="connsiteY85" fmla="*/ 70899 h 568112"/>
                <a:gd name="connsiteX86" fmla="*/ 468608 w 562638"/>
                <a:gd name="connsiteY86" fmla="*/ 77344 h 568112"/>
                <a:gd name="connsiteX87" fmla="*/ 455694 w 562638"/>
                <a:gd name="connsiteY87" fmla="*/ 81948 h 568112"/>
                <a:gd name="connsiteX88" fmla="*/ 450159 w 562638"/>
                <a:gd name="connsiteY88" fmla="*/ 88393 h 568112"/>
                <a:gd name="connsiteX89" fmla="*/ 452004 w 562638"/>
                <a:gd name="connsiteY89" fmla="*/ 94839 h 568112"/>
                <a:gd name="connsiteX90" fmla="*/ 458461 w 562638"/>
                <a:gd name="connsiteY90" fmla="*/ 95760 h 568112"/>
                <a:gd name="connsiteX91" fmla="*/ 462151 w 562638"/>
                <a:gd name="connsiteY91" fmla="*/ 105888 h 568112"/>
                <a:gd name="connsiteX92" fmla="*/ 474143 w 562638"/>
                <a:gd name="connsiteY92" fmla="*/ 101284 h 568112"/>
                <a:gd name="connsiteX93" fmla="*/ 475988 w 562638"/>
                <a:gd name="connsiteY93" fmla="*/ 115096 h 568112"/>
                <a:gd name="connsiteX94" fmla="*/ 472298 w 562638"/>
                <a:gd name="connsiteY94" fmla="*/ 115096 h 568112"/>
                <a:gd name="connsiteX95" fmla="*/ 463073 w 562638"/>
                <a:gd name="connsiteY95" fmla="*/ 114175 h 568112"/>
                <a:gd name="connsiteX96" fmla="*/ 452004 w 562638"/>
                <a:gd name="connsiteY96" fmla="*/ 116016 h 568112"/>
                <a:gd name="connsiteX97" fmla="*/ 441857 w 562638"/>
                <a:gd name="connsiteY97" fmla="*/ 129828 h 568112"/>
                <a:gd name="connsiteX98" fmla="*/ 427098 w 562638"/>
                <a:gd name="connsiteY98" fmla="*/ 132590 h 568112"/>
                <a:gd name="connsiteX99" fmla="*/ 425253 w 562638"/>
                <a:gd name="connsiteY99" fmla="*/ 145481 h 568112"/>
                <a:gd name="connsiteX100" fmla="*/ 431710 w 562638"/>
                <a:gd name="connsiteY100" fmla="*/ 146402 h 568112"/>
                <a:gd name="connsiteX101" fmla="*/ 429865 w 562638"/>
                <a:gd name="connsiteY101" fmla="*/ 154689 h 568112"/>
                <a:gd name="connsiteX102" fmla="*/ 415106 w 562638"/>
                <a:gd name="connsiteY102" fmla="*/ 151926 h 568112"/>
                <a:gd name="connsiteX103" fmla="*/ 401269 w 562638"/>
                <a:gd name="connsiteY103" fmla="*/ 154689 h 568112"/>
                <a:gd name="connsiteX104" fmla="*/ 398501 w 562638"/>
                <a:gd name="connsiteY104" fmla="*/ 162055 h 568112"/>
                <a:gd name="connsiteX105" fmla="*/ 401269 w 562638"/>
                <a:gd name="connsiteY105" fmla="*/ 177708 h 568112"/>
                <a:gd name="connsiteX106" fmla="*/ 408648 w 562638"/>
                <a:gd name="connsiteY106" fmla="*/ 181391 h 568112"/>
                <a:gd name="connsiteX107" fmla="*/ 422485 w 562638"/>
                <a:gd name="connsiteY107" fmla="*/ 181391 h 568112"/>
                <a:gd name="connsiteX108" fmla="*/ 430787 w 562638"/>
                <a:gd name="connsiteY108" fmla="*/ 180470 h 568112"/>
                <a:gd name="connsiteX109" fmla="*/ 433555 w 562638"/>
                <a:gd name="connsiteY109" fmla="*/ 173104 h 568112"/>
                <a:gd name="connsiteX110" fmla="*/ 447392 w 562638"/>
                <a:gd name="connsiteY110" fmla="*/ 155609 h 568112"/>
                <a:gd name="connsiteX111" fmla="*/ 456616 w 562638"/>
                <a:gd name="connsiteY111" fmla="*/ 157451 h 568112"/>
                <a:gd name="connsiteX112" fmla="*/ 465841 w 562638"/>
                <a:gd name="connsiteY112" fmla="*/ 149164 h 568112"/>
                <a:gd name="connsiteX113" fmla="*/ 467686 w 562638"/>
                <a:gd name="connsiteY113" fmla="*/ 155609 h 568112"/>
                <a:gd name="connsiteX114" fmla="*/ 489825 w 562638"/>
                <a:gd name="connsiteY114" fmla="*/ 170342 h 568112"/>
                <a:gd name="connsiteX115" fmla="*/ 487057 w 562638"/>
                <a:gd name="connsiteY115" fmla="*/ 174025 h 568112"/>
                <a:gd name="connsiteX116" fmla="*/ 476910 w 562638"/>
                <a:gd name="connsiteY116" fmla="*/ 173104 h 568112"/>
                <a:gd name="connsiteX117" fmla="*/ 480600 w 562638"/>
                <a:gd name="connsiteY117" fmla="*/ 178628 h 568112"/>
                <a:gd name="connsiteX118" fmla="*/ 487057 w 562638"/>
                <a:gd name="connsiteY118" fmla="*/ 180470 h 568112"/>
                <a:gd name="connsiteX119" fmla="*/ 494437 w 562638"/>
                <a:gd name="connsiteY119" fmla="*/ 177708 h 568112"/>
                <a:gd name="connsiteX120" fmla="*/ 494437 w 562638"/>
                <a:gd name="connsiteY120" fmla="*/ 168500 h 568112"/>
                <a:gd name="connsiteX121" fmla="*/ 497204 w 562638"/>
                <a:gd name="connsiteY121" fmla="*/ 166658 h 568112"/>
                <a:gd name="connsiteX122" fmla="*/ 494437 w 562638"/>
                <a:gd name="connsiteY122" fmla="*/ 163896 h 568112"/>
                <a:gd name="connsiteX123" fmla="*/ 479678 w 562638"/>
                <a:gd name="connsiteY123" fmla="*/ 155609 h 568112"/>
                <a:gd name="connsiteX124" fmla="*/ 475988 w 562638"/>
                <a:gd name="connsiteY124" fmla="*/ 145481 h 568112"/>
                <a:gd name="connsiteX125" fmla="*/ 487980 w 562638"/>
                <a:gd name="connsiteY125" fmla="*/ 145481 h 568112"/>
                <a:gd name="connsiteX126" fmla="*/ 492592 w 562638"/>
                <a:gd name="connsiteY126" fmla="*/ 149164 h 568112"/>
                <a:gd name="connsiteX127" fmla="*/ 502739 w 562638"/>
                <a:gd name="connsiteY127" fmla="*/ 158372 h 568112"/>
                <a:gd name="connsiteX128" fmla="*/ 503662 w 562638"/>
                <a:gd name="connsiteY128" fmla="*/ 169421 h 568112"/>
                <a:gd name="connsiteX129" fmla="*/ 514731 w 562638"/>
                <a:gd name="connsiteY129" fmla="*/ 180470 h 568112"/>
                <a:gd name="connsiteX130" fmla="*/ 518421 w 562638"/>
                <a:gd name="connsiteY130" fmla="*/ 164817 h 568112"/>
                <a:gd name="connsiteX131" fmla="*/ 525800 w 562638"/>
                <a:gd name="connsiteY131" fmla="*/ 160213 h 568112"/>
                <a:gd name="connsiteX132" fmla="*/ 527645 w 562638"/>
                <a:gd name="connsiteY132" fmla="*/ 174025 h 568112"/>
                <a:gd name="connsiteX133" fmla="*/ 535025 w 562638"/>
                <a:gd name="connsiteY133" fmla="*/ 181391 h 568112"/>
                <a:gd name="connsiteX134" fmla="*/ 549784 w 562638"/>
                <a:gd name="connsiteY134" fmla="*/ 181391 h 568112"/>
                <a:gd name="connsiteX135" fmla="*/ 557164 w 562638"/>
                <a:gd name="connsiteY135" fmla="*/ 204410 h 568112"/>
                <a:gd name="connsiteX136" fmla="*/ 556242 w 562638"/>
                <a:gd name="connsiteY136" fmla="*/ 205331 h 568112"/>
                <a:gd name="connsiteX137" fmla="*/ 533180 w 562638"/>
                <a:gd name="connsiteY137" fmla="*/ 205331 h 568112"/>
                <a:gd name="connsiteX138" fmla="*/ 519343 w 562638"/>
                <a:gd name="connsiteY138" fmla="*/ 195202 h 568112"/>
                <a:gd name="connsiteX139" fmla="*/ 504584 w 562638"/>
                <a:gd name="connsiteY139" fmla="*/ 197044 h 568112"/>
                <a:gd name="connsiteX140" fmla="*/ 504584 w 562638"/>
                <a:gd name="connsiteY140" fmla="*/ 205331 h 568112"/>
                <a:gd name="connsiteX141" fmla="*/ 499972 w 562638"/>
                <a:gd name="connsiteY141" fmla="*/ 205331 h 568112"/>
                <a:gd name="connsiteX142" fmla="*/ 495359 w 562638"/>
                <a:gd name="connsiteY142" fmla="*/ 201648 h 568112"/>
                <a:gd name="connsiteX143" fmla="*/ 470453 w 562638"/>
                <a:gd name="connsiteY143" fmla="*/ 195202 h 568112"/>
                <a:gd name="connsiteX144" fmla="*/ 470453 w 562638"/>
                <a:gd name="connsiteY144" fmla="*/ 179549 h 568112"/>
                <a:gd name="connsiteX145" fmla="*/ 438167 w 562638"/>
                <a:gd name="connsiteY145" fmla="*/ 181391 h 568112"/>
                <a:gd name="connsiteX146" fmla="*/ 428020 w 562638"/>
                <a:gd name="connsiteY146" fmla="*/ 186915 h 568112"/>
                <a:gd name="connsiteX147" fmla="*/ 415106 w 562638"/>
                <a:gd name="connsiteY147" fmla="*/ 186915 h 568112"/>
                <a:gd name="connsiteX148" fmla="*/ 409571 w 562638"/>
                <a:gd name="connsiteY148" fmla="*/ 186915 h 568112"/>
                <a:gd name="connsiteX149" fmla="*/ 393889 w 562638"/>
                <a:gd name="connsiteY149" fmla="*/ 195202 h 568112"/>
                <a:gd name="connsiteX150" fmla="*/ 393889 w 562638"/>
                <a:gd name="connsiteY150" fmla="*/ 210855 h 568112"/>
                <a:gd name="connsiteX151" fmla="*/ 362526 w 562638"/>
                <a:gd name="connsiteY151" fmla="*/ 233874 h 568112"/>
                <a:gd name="connsiteX152" fmla="*/ 365293 w 562638"/>
                <a:gd name="connsiteY152" fmla="*/ 243082 h 568112"/>
                <a:gd name="connsiteX153" fmla="*/ 371750 w 562638"/>
                <a:gd name="connsiteY153" fmla="*/ 243082 h 568112"/>
                <a:gd name="connsiteX154" fmla="*/ 369905 w 562638"/>
                <a:gd name="connsiteY154" fmla="*/ 252290 h 568112"/>
                <a:gd name="connsiteX155" fmla="*/ 365293 w 562638"/>
                <a:gd name="connsiteY155" fmla="*/ 254131 h 568112"/>
                <a:gd name="connsiteX156" fmla="*/ 365293 w 562638"/>
                <a:gd name="connsiteY156" fmla="*/ 278071 h 568112"/>
                <a:gd name="connsiteX157" fmla="*/ 392044 w 562638"/>
                <a:gd name="connsiteY157" fmla="*/ 309377 h 568112"/>
                <a:gd name="connsiteX158" fmla="*/ 404036 w 562638"/>
                <a:gd name="connsiteY158" fmla="*/ 309377 h 568112"/>
                <a:gd name="connsiteX159" fmla="*/ 404959 w 562638"/>
                <a:gd name="connsiteY159" fmla="*/ 307535 h 568112"/>
                <a:gd name="connsiteX160" fmla="*/ 426175 w 562638"/>
                <a:gd name="connsiteY160" fmla="*/ 307535 h 568112"/>
                <a:gd name="connsiteX161" fmla="*/ 431710 w 562638"/>
                <a:gd name="connsiteY161" fmla="*/ 302011 h 568112"/>
                <a:gd name="connsiteX162" fmla="*/ 444624 w 562638"/>
                <a:gd name="connsiteY162" fmla="*/ 302011 h 568112"/>
                <a:gd name="connsiteX163" fmla="*/ 451081 w 562638"/>
                <a:gd name="connsiteY163" fmla="*/ 308456 h 568112"/>
                <a:gd name="connsiteX164" fmla="*/ 468608 w 562638"/>
                <a:gd name="connsiteY164" fmla="*/ 310298 h 568112"/>
                <a:gd name="connsiteX165" fmla="*/ 466763 w 562638"/>
                <a:gd name="connsiteY165" fmla="*/ 334238 h 568112"/>
                <a:gd name="connsiteX166" fmla="*/ 486135 w 562638"/>
                <a:gd name="connsiteY166" fmla="*/ 369227 h 568112"/>
                <a:gd name="connsiteX167" fmla="*/ 475988 w 562638"/>
                <a:gd name="connsiteY167" fmla="*/ 389484 h 568112"/>
                <a:gd name="connsiteX168" fmla="*/ 476910 w 562638"/>
                <a:gd name="connsiteY168" fmla="*/ 398691 h 568112"/>
                <a:gd name="connsiteX169" fmla="*/ 485212 w 562638"/>
                <a:gd name="connsiteY169" fmla="*/ 406978 h 568112"/>
                <a:gd name="connsiteX170" fmla="*/ 485212 w 562638"/>
                <a:gd name="connsiteY170" fmla="*/ 429997 h 568112"/>
                <a:gd name="connsiteX171" fmla="*/ 496282 w 562638"/>
                <a:gd name="connsiteY171" fmla="*/ 444729 h 568112"/>
                <a:gd name="connsiteX172" fmla="*/ 496282 w 562638"/>
                <a:gd name="connsiteY172" fmla="*/ 463145 h 568112"/>
                <a:gd name="connsiteX173" fmla="*/ 505506 w 562638"/>
                <a:gd name="connsiteY173" fmla="*/ 463145 h 568112"/>
                <a:gd name="connsiteX174" fmla="*/ 284117 w 562638"/>
                <a:gd name="connsiteY174" fmla="*/ 568112 h 568112"/>
                <a:gd name="connsiteX175" fmla="*/ 0 w 562638"/>
                <a:gd name="connsiteY175" fmla="*/ 285437 h 568112"/>
                <a:gd name="connsiteX176" fmla="*/ 0 w 562638"/>
                <a:gd name="connsiteY176" fmla="*/ 284516 h 568112"/>
                <a:gd name="connsiteX177" fmla="*/ 3690 w 562638"/>
                <a:gd name="connsiteY177" fmla="*/ 233874 h 568112"/>
                <a:gd name="connsiteX178" fmla="*/ 4612 w 562638"/>
                <a:gd name="connsiteY178" fmla="*/ 234795 h 568112"/>
                <a:gd name="connsiteX179" fmla="*/ 10147 w 562638"/>
                <a:gd name="connsiteY179" fmla="*/ 238478 h 568112"/>
                <a:gd name="connsiteX180" fmla="*/ 11069 w 562638"/>
                <a:gd name="connsiteY180" fmla="*/ 242161 h 568112"/>
                <a:gd name="connsiteX181" fmla="*/ 3690 w 562638"/>
                <a:gd name="connsiteY181" fmla="*/ 244003 h 568112"/>
                <a:gd name="connsiteX182" fmla="*/ 2767 w 562638"/>
                <a:gd name="connsiteY182" fmla="*/ 253210 h 568112"/>
                <a:gd name="connsiteX183" fmla="*/ 11069 w 562638"/>
                <a:gd name="connsiteY183" fmla="*/ 253210 h 568112"/>
                <a:gd name="connsiteX184" fmla="*/ 22139 w 562638"/>
                <a:gd name="connsiteY184" fmla="*/ 252290 h 568112"/>
                <a:gd name="connsiteX185" fmla="*/ 27674 w 562638"/>
                <a:gd name="connsiteY185" fmla="*/ 245844 h 568112"/>
                <a:gd name="connsiteX186" fmla="*/ 21217 w 562638"/>
                <a:gd name="connsiteY186" fmla="*/ 244003 h 568112"/>
                <a:gd name="connsiteX187" fmla="*/ 18449 w 562638"/>
                <a:gd name="connsiteY187" fmla="*/ 240320 h 568112"/>
                <a:gd name="connsiteX188" fmla="*/ 13837 w 562638"/>
                <a:gd name="connsiteY188" fmla="*/ 232033 h 568112"/>
                <a:gd name="connsiteX189" fmla="*/ 11069 w 562638"/>
                <a:gd name="connsiteY189" fmla="*/ 220984 h 568112"/>
                <a:gd name="connsiteX190" fmla="*/ 7380 w 562638"/>
                <a:gd name="connsiteY190" fmla="*/ 221904 h 568112"/>
                <a:gd name="connsiteX191" fmla="*/ 6457 w 562638"/>
                <a:gd name="connsiteY191" fmla="*/ 221904 h 568112"/>
                <a:gd name="connsiteX192" fmla="*/ 22139 w 562638"/>
                <a:gd name="connsiteY192" fmla="*/ 173104 h 568112"/>
                <a:gd name="connsiteX193" fmla="*/ 22139 w 562638"/>
                <a:gd name="connsiteY193" fmla="*/ 175866 h 568112"/>
                <a:gd name="connsiteX194" fmla="*/ 22139 w 562638"/>
                <a:gd name="connsiteY194" fmla="*/ 188757 h 568112"/>
                <a:gd name="connsiteX195" fmla="*/ 34131 w 562638"/>
                <a:gd name="connsiteY195" fmla="*/ 195202 h 568112"/>
                <a:gd name="connsiteX196" fmla="*/ 34131 w 562638"/>
                <a:gd name="connsiteY196" fmla="*/ 217301 h 568112"/>
                <a:gd name="connsiteX197" fmla="*/ 45200 w 562638"/>
                <a:gd name="connsiteY197" fmla="*/ 236637 h 568112"/>
                <a:gd name="connsiteX198" fmla="*/ 54425 w 562638"/>
                <a:gd name="connsiteY198" fmla="*/ 238478 h 568112"/>
                <a:gd name="connsiteX199" fmla="*/ 56270 w 562638"/>
                <a:gd name="connsiteY199" fmla="*/ 231112 h 568112"/>
                <a:gd name="connsiteX200" fmla="*/ 45200 w 562638"/>
                <a:gd name="connsiteY200" fmla="*/ 214538 h 568112"/>
                <a:gd name="connsiteX201" fmla="*/ 42433 w 562638"/>
                <a:gd name="connsiteY201" fmla="*/ 197964 h 568112"/>
                <a:gd name="connsiteX202" fmla="*/ 48890 w 562638"/>
                <a:gd name="connsiteY202" fmla="*/ 197964 h 568112"/>
                <a:gd name="connsiteX203" fmla="*/ 51658 w 562638"/>
                <a:gd name="connsiteY203" fmla="*/ 215459 h 568112"/>
                <a:gd name="connsiteX204" fmla="*/ 64572 w 562638"/>
                <a:gd name="connsiteY204" fmla="*/ 233874 h 568112"/>
                <a:gd name="connsiteX205" fmla="*/ 61805 w 562638"/>
                <a:gd name="connsiteY205" fmla="*/ 234795 h 568112"/>
                <a:gd name="connsiteX206" fmla="*/ 62727 w 562638"/>
                <a:gd name="connsiteY206" fmla="*/ 239399 h 568112"/>
                <a:gd name="connsiteX207" fmla="*/ 67339 w 562638"/>
                <a:gd name="connsiteY207" fmla="*/ 239399 h 568112"/>
                <a:gd name="connsiteX208" fmla="*/ 63650 w 562638"/>
                <a:gd name="connsiteY208" fmla="*/ 245844 h 568112"/>
                <a:gd name="connsiteX209" fmla="*/ 73797 w 562638"/>
                <a:gd name="connsiteY209" fmla="*/ 260577 h 568112"/>
                <a:gd name="connsiteX210" fmla="*/ 98703 w 562638"/>
                <a:gd name="connsiteY210" fmla="*/ 267022 h 568112"/>
                <a:gd name="connsiteX211" fmla="*/ 98703 w 562638"/>
                <a:gd name="connsiteY211" fmla="*/ 263339 h 568112"/>
                <a:gd name="connsiteX212" fmla="*/ 108850 w 562638"/>
                <a:gd name="connsiteY212" fmla="*/ 264260 h 568112"/>
                <a:gd name="connsiteX213" fmla="*/ 107927 w 562638"/>
                <a:gd name="connsiteY213" fmla="*/ 271626 h 568112"/>
                <a:gd name="connsiteX214" fmla="*/ 115307 w 562638"/>
                <a:gd name="connsiteY214" fmla="*/ 272546 h 568112"/>
                <a:gd name="connsiteX215" fmla="*/ 127299 w 562638"/>
                <a:gd name="connsiteY215" fmla="*/ 276229 h 568112"/>
                <a:gd name="connsiteX216" fmla="*/ 144826 w 562638"/>
                <a:gd name="connsiteY216" fmla="*/ 295566 h 568112"/>
                <a:gd name="connsiteX217" fmla="*/ 166042 w 562638"/>
                <a:gd name="connsiteY217" fmla="*/ 297407 h 568112"/>
                <a:gd name="connsiteX218" fmla="*/ 167887 w 562638"/>
                <a:gd name="connsiteY218" fmla="*/ 314902 h 568112"/>
                <a:gd name="connsiteX219" fmla="*/ 153128 w 562638"/>
                <a:gd name="connsiteY219" fmla="*/ 325030 h 568112"/>
                <a:gd name="connsiteX220" fmla="*/ 153128 w 562638"/>
                <a:gd name="connsiteY220" fmla="*/ 340683 h 568112"/>
                <a:gd name="connsiteX221" fmla="*/ 150360 w 562638"/>
                <a:gd name="connsiteY221" fmla="*/ 350811 h 568112"/>
                <a:gd name="connsiteX222" fmla="*/ 172499 w 562638"/>
                <a:gd name="connsiteY222" fmla="*/ 377514 h 568112"/>
                <a:gd name="connsiteX223" fmla="*/ 173422 w 562638"/>
                <a:gd name="connsiteY223" fmla="*/ 386721 h 568112"/>
                <a:gd name="connsiteX224" fmla="*/ 182646 w 562638"/>
                <a:gd name="connsiteY224" fmla="*/ 388563 h 568112"/>
                <a:gd name="connsiteX225" fmla="*/ 200173 w 562638"/>
                <a:gd name="connsiteY225" fmla="*/ 401454 h 568112"/>
                <a:gd name="connsiteX226" fmla="*/ 200173 w 562638"/>
                <a:gd name="connsiteY226" fmla="*/ 450254 h 568112"/>
                <a:gd name="connsiteX227" fmla="*/ 205708 w 562638"/>
                <a:gd name="connsiteY227" fmla="*/ 452096 h 568112"/>
                <a:gd name="connsiteX228" fmla="*/ 202018 w 562638"/>
                <a:gd name="connsiteY228" fmla="*/ 474194 h 568112"/>
                <a:gd name="connsiteX229" fmla="*/ 212165 w 562638"/>
                <a:gd name="connsiteY229" fmla="*/ 487085 h 568112"/>
                <a:gd name="connsiteX230" fmla="*/ 210320 w 562638"/>
                <a:gd name="connsiteY230" fmla="*/ 510104 h 568112"/>
                <a:gd name="connsiteX231" fmla="*/ 223235 w 562638"/>
                <a:gd name="connsiteY231" fmla="*/ 533123 h 568112"/>
                <a:gd name="connsiteX232" fmla="*/ 239839 w 562638"/>
                <a:gd name="connsiteY232" fmla="*/ 547855 h 568112"/>
                <a:gd name="connsiteX233" fmla="*/ 257365 w 562638"/>
                <a:gd name="connsiteY233" fmla="*/ 547855 h 568112"/>
                <a:gd name="connsiteX234" fmla="*/ 258288 w 562638"/>
                <a:gd name="connsiteY234" fmla="*/ 542331 h 568112"/>
                <a:gd name="connsiteX235" fmla="*/ 246296 w 562638"/>
                <a:gd name="connsiteY235" fmla="*/ 532202 h 568112"/>
                <a:gd name="connsiteX236" fmla="*/ 247218 w 562638"/>
                <a:gd name="connsiteY236" fmla="*/ 526678 h 568112"/>
                <a:gd name="connsiteX237" fmla="*/ 249063 w 562638"/>
                <a:gd name="connsiteY237" fmla="*/ 520232 h 568112"/>
                <a:gd name="connsiteX238" fmla="*/ 249986 w 562638"/>
                <a:gd name="connsiteY238" fmla="*/ 513787 h 568112"/>
                <a:gd name="connsiteX239" fmla="*/ 240761 w 562638"/>
                <a:gd name="connsiteY239" fmla="*/ 513787 h 568112"/>
                <a:gd name="connsiteX240" fmla="*/ 237071 w 562638"/>
                <a:gd name="connsiteY240" fmla="*/ 508262 h 568112"/>
                <a:gd name="connsiteX241" fmla="*/ 243529 w 562638"/>
                <a:gd name="connsiteY241" fmla="*/ 501817 h 568112"/>
                <a:gd name="connsiteX242" fmla="*/ 244451 w 562638"/>
                <a:gd name="connsiteY242" fmla="*/ 496292 h 568112"/>
                <a:gd name="connsiteX243" fmla="*/ 237071 w 562638"/>
                <a:gd name="connsiteY243" fmla="*/ 494451 h 568112"/>
                <a:gd name="connsiteX244" fmla="*/ 237994 w 562638"/>
                <a:gd name="connsiteY244" fmla="*/ 489847 h 568112"/>
                <a:gd name="connsiteX245" fmla="*/ 249063 w 562638"/>
                <a:gd name="connsiteY245" fmla="*/ 488005 h 568112"/>
                <a:gd name="connsiteX246" fmla="*/ 265668 w 562638"/>
                <a:gd name="connsiteY246" fmla="*/ 479719 h 568112"/>
                <a:gd name="connsiteX247" fmla="*/ 271202 w 562638"/>
                <a:gd name="connsiteY247" fmla="*/ 469590 h 568112"/>
                <a:gd name="connsiteX248" fmla="*/ 288729 w 562638"/>
                <a:gd name="connsiteY248" fmla="*/ 446571 h 568112"/>
                <a:gd name="connsiteX249" fmla="*/ 285039 w 562638"/>
                <a:gd name="connsiteY249" fmla="*/ 429077 h 568112"/>
                <a:gd name="connsiteX250" fmla="*/ 290574 w 562638"/>
                <a:gd name="connsiteY250" fmla="*/ 419869 h 568112"/>
                <a:gd name="connsiteX251" fmla="*/ 307178 w 562638"/>
                <a:gd name="connsiteY251" fmla="*/ 419869 h 568112"/>
                <a:gd name="connsiteX252" fmla="*/ 317325 w 562638"/>
                <a:gd name="connsiteY252" fmla="*/ 411582 h 568112"/>
                <a:gd name="connsiteX253" fmla="*/ 321015 w 562638"/>
                <a:gd name="connsiteY253" fmla="*/ 376593 h 568112"/>
                <a:gd name="connsiteX254" fmla="*/ 333929 w 562638"/>
                <a:gd name="connsiteY254" fmla="*/ 361861 h 568112"/>
                <a:gd name="connsiteX255" fmla="*/ 335774 w 562638"/>
                <a:gd name="connsiteY255" fmla="*/ 351732 h 568112"/>
                <a:gd name="connsiteX256" fmla="*/ 324705 w 562638"/>
                <a:gd name="connsiteY256" fmla="*/ 348049 h 568112"/>
                <a:gd name="connsiteX257" fmla="*/ 317325 w 562638"/>
                <a:gd name="connsiteY257" fmla="*/ 336079 h 568112"/>
                <a:gd name="connsiteX258" fmla="*/ 292419 w 562638"/>
                <a:gd name="connsiteY258" fmla="*/ 336079 h 568112"/>
                <a:gd name="connsiteX259" fmla="*/ 272125 w 562638"/>
                <a:gd name="connsiteY259" fmla="*/ 327792 h 568112"/>
                <a:gd name="connsiteX260" fmla="*/ 271202 w 562638"/>
                <a:gd name="connsiteY260" fmla="*/ 313981 h 568112"/>
                <a:gd name="connsiteX261" fmla="*/ 264745 w 562638"/>
                <a:gd name="connsiteY261" fmla="*/ 302932 h 568112"/>
                <a:gd name="connsiteX262" fmla="*/ 246296 w 562638"/>
                <a:gd name="connsiteY262" fmla="*/ 302011 h 568112"/>
                <a:gd name="connsiteX263" fmla="*/ 236149 w 562638"/>
                <a:gd name="connsiteY263" fmla="*/ 286358 h 568112"/>
                <a:gd name="connsiteX264" fmla="*/ 226924 w 562638"/>
                <a:gd name="connsiteY264" fmla="*/ 281754 h 568112"/>
                <a:gd name="connsiteX265" fmla="*/ 226924 w 562638"/>
                <a:gd name="connsiteY265" fmla="*/ 286358 h 568112"/>
                <a:gd name="connsiteX266" fmla="*/ 209398 w 562638"/>
                <a:gd name="connsiteY266" fmla="*/ 287279 h 568112"/>
                <a:gd name="connsiteX267" fmla="*/ 203863 w 562638"/>
                <a:gd name="connsiteY267" fmla="*/ 278992 h 568112"/>
                <a:gd name="connsiteX268" fmla="*/ 186336 w 562638"/>
                <a:gd name="connsiteY268" fmla="*/ 275309 h 568112"/>
                <a:gd name="connsiteX269" fmla="*/ 171577 w 562638"/>
                <a:gd name="connsiteY269" fmla="*/ 291883 h 568112"/>
                <a:gd name="connsiteX270" fmla="*/ 151283 w 562638"/>
                <a:gd name="connsiteY270" fmla="*/ 288199 h 568112"/>
                <a:gd name="connsiteX271" fmla="*/ 148516 w 562638"/>
                <a:gd name="connsiteY271" fmla="*/ 288199 h 568112"/>
                <a:gd name="connsiteX272" fmla="*/ 147593 w 562638"/>
                <a:gd name="connsiteY272" fmla="*/ 262418 h 568112"/>
                <a:gd name="connsiteX273" fmla="*/ 130989 w 562638"/>
                <a:gd name="connsiteY273" fmla="*/ 259656 h 568112"/>
                <a:gd name="connsiteX274" fmla="*/ 137446 w 562638"/>
                <a:gd name="connsiteY274" fmla="*/ 247686 h 568112"/>
                <a:gd name="connsiteX275" fmla="*/ 135601 w 562638"/>
                <a:gd name="connsiteY275" fmla="*/ 240320 h 568112"/>
                <a:gd name="connsiteX276" fmla="*/ 113462 w 562638"/>
                <a:gd name="connsiteY276" fmla="*/ 255052 h 568112"/>
                <a:gd name="connsiteX277" fmla="*/ 99625 w 562638"/>
                <a:gd name="connsiteY277" fmla="*/ 253210 h 568112"/>
                <a:gd name="connsiteX278" fmla="*/ 95013 w 562638"/>
                <a:gd name="connsiteY278" fmla="*/ 242161 h 568112"/>
                <a:gd name="connsiteX279" fmla="*/ 97780 w 562638"/>
                <a:gd name="connsiteY279" fmla="*/ 231112 h 568112"/>
                <a:gd name="connsiteX280" fmla="*/ 105160 w 562638"/>
                <a:gd name="connsiteY280" fmla="*/ 217301 h 568112"/>
                <a:gd name="connsiteX281" fmla="*/ 122687 w 562638"/>
                <a:gd name="connsiteY281" fmla="*/ 208093 h 568112"/>
                <a:gd name="connsiteX282" fmla="*/ 156818 w 562638"/>
                <a:gd name="connsiteY282" fmla="*/ 208093 h 568112"/>
                <a:gd name="connsiteX283" fmla="*/ 156818 w 562638"/>
                <a:gd name="connsiteY283" fmla="*/ 219142 h 568112"/>
                <a:gd name="connsiteX284" fmla="*/ 168810 w 562638"/>
                <a:gd name="connsiteY284" fmla="*/ 224667 h 568112"/>
                <a:gd name="connsiteX285" fmla="*/ 167887 w 562638"/>
                <a:gd name="connsiteY285" fmla="*/ 207172 h 568112"/>
                <a:gd name="connsiteX286" fmla="*/ 176189 w 562638"/>
                <a:gd name="connsiteY286" fmla="*/ 197964 h 568112"/>
                <a:gd name="connsiteX287" fmla="*/ 193716 w 562638"/>
                <a:gd name="connsiteY287" fmla="*/ 186915 h 568112"/>
                <a:gd name="connsiteX288" fmla="*/ 194638 w 562638"/>
                <a:gd name="connsiteY288" fmla="*/ 178628 h 568112"/>
                <a:gd name="connsiteX289" fmla="*/ 212165 w 562638"/>
                <a:gd name="connsiteY289" fmla="*/ 160213 h 568112"/>
                <a:gd name="connsiteX290" fmla="*/ 231537 w 562638"/>
                <a:gd name="connsiteY290" fmla="*/ 150085 h 568112"/>
                <a:gd name="connsiteX291" fmla="*/ 229692 w 562638"/>
                <a:gd name="connsiteY291" fmla="*/ 149164 h 568112"/>
                <a:gd name="connsiteX292" fmla="*/ 241684 w 562638"/>
                <a:gd name="connsiteY292" fmla="*/ 137194 h 568112"/>
                <a:gd name="connsiteX293" fmla="*/ 247218 w 562638"/>
                <a:gd name="connsiteY293" fmla="*/ 138115 h 568112"/>
                <a:gd name="connsiteX294" fmla="*/ 249063 w 562638"/>
                <a:gd name="connsiteY294" fmla="*/ 140877 h 568112"/>
                <a:gd name="connsiteX295" fmla="*/ 253676 w 562638"/>
                <a:gd name="connsiteY295" fmla="*/ 135352 h 568112"/>
                <a:gd name="connsiteX296" fmla="*/ 254598 w 562638"/>
                <a:gd name="connsiteY296" fmla="*/ 135352 h 568112"/>
                <a:gd name="connsiteX297" fmla="*/ 249986 w 562638"/>
                <a:gd name="connsiteY297" fmla="*/ 134432 h 568112"/>
                <a:gd name="connsiteX298" fmla="*/ 244451 w 562638"/>
                <a:gd name="connsiteY298" fmla="*/ 132590 h 568112"/>
                <a:gd name="connsiteX299" fmla="*/ 244451 w 562638"/>
                <a:gd name="connsiteY299" fmla="*/ 127066 h 568112"/>
                <a:gd name="connsiteX300" fmla="*/ 247218 w 562638"/>
                <a:gd name="connsiteY300" fmla="*/ 125224 h 568112"/>
                <a:gd name="connsiteX301" fmla="*/ 253676 w 562638"/>
                <a:gd name="connsiteY301" fmla="*/ 125224 h 568112"/>
                <a:gd name="connsiteX302" fmla="*/ 256443 w 562638"/>
                <a:gd name="connsiteY302" fmla="*/ 126145 h 568112"/>
                <a:gd name="connsiteX303" fmla="*/ 258288 w 562638"/>
                <a:gd name="connsiteY303" fmla="*/ 130749 h 568112"/>
                <a:gd name="connsiteX304" fmla="*/ 261978 w 562638"/>
                <a:gd name="connsiteY304" fmla="*/ 130749 h 568112"/>
                <a:gd name="connsiteX305" fmla="*/ 261978 w 562638"/>
                <a:gd name="connsiteY305" fmla="*/ 129828 h 568112"/>
                <a:gd name="connsiteX306" fmla="*/ 262900 w 562638"/>
                <a:gd name="connsiteY306" fmla="*/ 130749 h 568112"/>
                <a:gd name="connsiteX307" fmla="*/ 271202 w 562638"/>
                <a:gd name="connsiteY307" fmla="*/ 128907 h 568112"/>
                <a:gd name="connsiteX308" fmla="*/ 272125 w 562638"/>
                <a:gd name="connsiteY308" fmla="*/ 125224 h 568112"/>
                <a:gd name="connsiteX309" fmla="*/ 277660 w 562638"/>
                <a:gd name="connsiteY309" fmla="*/ 126145 h 568112"/>
                <a:gd name="connsiteX310" fmla="*/ 277660 w 562638"/>
                <a:gd name="connsiteY310" fmla="*/ 130749 h 568112"/>
                <a:gd name="connsiteX311" fmla="*/ 273047 w 562638"/>
                <a:gd name="connsiteY311" fmla="*/ 134432 h 568112"/>
                <a:gd name="connsiteX312" fmla="*/ 273047 w 562638"/>
                <a:gd name="connsiteY312" fmla="*/ 139036 h 568112"/>
                <a:gd name="connsiteX313" fmla="*/ 289651 w 562638"/>
                <a:gd name="connsiteY313" fmla="*/ 143639 h 568112"/>
                <a:gd name="connsiteX314" fmla="*/ 289651 w 562638"/>
                <a:gd name="connsiteY314" fmla="*/ 144560 h 568112"/>
                <a:gd name="connsiteX315" fmla="*/ 293341 w 562638"/>
                <a:gd name="connsiteY315" fmla="*/ 143639 h 568112"/>
                <a:gd name="connsiteX316" fmla="*/ 293341 w 562638"/>
                <a:gd name="connsiteY316" fmla="*/ 137194 h 568112"/>
                <a:gd name="connsiteX317" fmla="*/ 280427 w 562638"/>
                <a:gd name="connsiteY317" fmla="*/ 131669 h 568112"/>
                <a:gd name="connsiteX318" fmla="*/ 280427 w 562638"/>
                <a:gd name="connsiteY318" fmla="*/ 127986 h 568112"/>
                <a:gd name="connsiteX319" fmla="*/ 290574 w 562638"/>
                <a:gd name="connsiteY319" fmla="*/ 124303 h 568112"/>
                <a:gd name="connsiteX320" fmla="*/ 290574 w 562638"/>
                <a:gd name="connsiteY320" fmla="*/ 114175 h 568112"/>
                <a:gd name="connsiteX321" fmla="*/ 280427 w 562638"/>
                <a:gd name="connsiteY321" fmla="*/ 107730 h 568112"/>
                <a:gd name="connsiteX322" fmla="*/ 279504 w 562638"/>
                <a:gd name="connsiteY322" fmla="*/ 91156 h 568112"/>
                <a:gd name="connsiteX323" fmla="*/ 264745 w 562638"/>
                <a:gd name="connsiteY323" fmla="*/ 98522 h 568112"/>
                <a:gd name="connsiteX324" fmla="*/ 259210 w 562638"/>
                <a:gd name="connsiteY324" fmla="*/ 98522 h 568112"/>
                <a:gd name="connsiteX325" fmla="*/ 260133 w 562638"/>
                <a:gd name="connsiteY325" fmla="*/ 85631 h 568112"/>
                <a:gd name="connsiteX326" fmla="*/ 239839 w 562638"/>
                <a:gd name="connsiteY326" fmla="*/ 81027 h 568112"/>
                <a:gd name="connsiteX327" fmla="*/ 231537 w 562638"/>
                <a:gd name="connsiteY327" fmla="*/ 87473 h 568112"/>
                <a:gd name="connsiteX328" fmla="*/ 231537 w 562638"/>
                <a:gd name="connsiteY328" fmla="*/ 106809 h 568112"/>
                <a:gd name="connsiteX329" fmla="*/ 216777 w 562638"/>
                <a:gd name="connsiteY329" fmla="*/ 111413 h 568112"/>
                <a:gd name="connsiteX330" fmla="*/ 210320 w 562638"/>
                <a:gd name="connsiteY330" fmla="*/ 124303 h 568112"/>
                <a:gd name="connsiteX331" fmla="*/ 203863 w 562638"/>
                <a:gd name="connsiteY331" fmla="*/ 125224 h 568112"/>
                <a:gd name="connsiteX332" fmla="*/ 203863 w 562638"/>
                <a:gd name="connsiteY332" fmla="*/ 108650 h 568112"/>
                <a:gd name="connsiteX333" fmla="*/ 190026 w 562638"/>
                <a:gd name="connsiteY333" fmla="*/ 106809 h 568112"/>
                <a:gd name="connsiteX334" fmla="*/ 182646 w 562638"/>
                <a:gd name="connsiteY334" fmla="*/ 102205 h 568112"/>
                <a:gd name="connsiteX335" fmla="*/ 179879 w 562638"/>
                <a:gd name="connsiteY335" fmla="*/ 92077 h 568112"/>
                <a:gd name="connsiteX336" fmla="*/ 204785 w 562638"/>
                <a:gd name="connsiteY336" fmla="*/ 77344 h 568112"/>
                <a:gd name="connsiteX337" fmla="*/ 217700 w 562638"/>
                <a:gd name="connsiteY337" fmla="*/ 73661 h 568112"/>
                <a:gd name="connsiteX338" fmla="*/ 218622 w 562638"/>
                <a:gd name="connsiteY338" fmla="*/ 81948 h 568112"/>
                <a:gd name="connsiteX339" fmla="*/ 226002 w 562638"/>
                <a:gd name="connsiteY339" fmla="*/ 81027 h 568112"/>
                <a:gd name="connsiteX340" fmla="*/ 226002 w 562638"/>
                <a:gd name="connsiteY340" fmla="*/ 77344 h 568112"/>
                <a:gd name="connsiteX341" fmla="*/ 233382 w 562638"/>
                <a:gd name="connsiteY341" fmla="*/ 76423 h 568112"/>
                <a:gd name="connsiteX342" fmla="*/ 233382 w 562638"/>
                <a:gd name="connsiteY342" fmla="*/ 74582 h 568112"/>
                <a:gd name="connsiteX343" fmla="*/ 230614 w 562638"/>
                <a:gd name="connsiteY343" fmla="*/ 73661 h 568112"/>
                <a:gd name="connsiteX344" fmla="*/ 229692 w 562638"/>
                <a:gd name="connsiteY344" fmla="*/ 69057 h 568112"/>
                <a:gd name="connsiteX345" fmla="*/ 238916 w 562638"/>
                <a:gd name="connsiteY345" fmla="*/ 68137 h 568112"/>
                <a:gd name="connsiteX346" fmla="*/ 244451 w 562638"/>
                <a:gd name="connsiteY346" fmla="*/ 62612 h 568112"/>
                <a:gd name="connsiteX347" fmla="*/ 246296 w 562638"/>
                <a:gd name="connsiteY347" fmla="*/ 60770 h 568112"/>
                <a:gd name="connsiteX348" fmla="*/ 264745 w 562638"/>
                <a:gd name="connsiteY348" fmla="*/ 58008 h 568112"/>
                <a:gd name="connsiteX349" fmla="*/ 273047 w 562638"/>
                <a:gd name="connsiteY349" fmla="*/ 65374 h 568112"/>
                <a:gd name="connsiteX350" fmla="*/ 251831 w 562638"/>
                <a:gd name="connsiteY350" fmla="*/ 76423 h 568112"/>
                <a:gd name="connsiteX351" fmla="*/ 278582 w 562638"/>
                <a:gd name="connsiteY351" fmla="*/ 82869 h 568112"/>
                <a:gd name="connsiteX352" fmla="*/ 282272 w 562638"/>
                <a:gd name="connsiteY352" fmla="*/ 73661 h 568112"/>
                <a:gd name="connsiteX353" fmla="*/ 294264 w 562638"/>
                <a:gd name="connsiteY353" fmla="*/ 73661 h 568112"/>
                <a:gd name="connsiteX354" fmla="*/ 298876 w 562638"/>
                <a:gd name="connsiteY354" fmla="*/ 66295 h 568112"/>
                <a:gd name="connsiteX355" fmla="*/ 290574 w 562638"/>
                <a:gd name="connsiteY355" fmla="*/ 63533 h 568112"/>
                <a:gd name="connsiteX356" fmla="*/ 290574 w 562638"/>
                <a:gd name="connsiteY356" fmla="*/ 53404 h 568112"/>
                <a:gd name="connsiteX357" fmla="*/ 263823 w 562638"/>
                <a:gd name="connsiteY357" fmla="*/ 41434 h 568112"/>
                <a:gd name="connsiteX358" fmla="*/ 245374 w 562638"/>
                <a:gd name="connsiteY358" fmla="*/ 44197 h 568112"/>
                <a:gd name="connsiteX359" fmla="*/ 235227 w 562638"/>
                <a:gd name="connsiteY359" fmla="*/ 49721 h 568112"/>
                <a:gd name="connsiteX360" fmla="*/ 235227 w 562638"/>
                <a:gd name="connsiteY360" fmla="*/ 62612 h 568112"/>
                <a:gd name="connsiteX361" fmla="*/ 224157 w 562638"/>
                <a:gd name="connsiteY361" fmla="*/ 60770 h 568112"/>
                <a:gd name="connsiteX362" fmla="*/ 223235 w 562638"/>
                <a:gd name="connsiteY362" fmla="*/ 53404 h 568112"/>
                <a:gd name="connsiteX363" fmla="*/ 233382 w 562638"/>
                <a:gd name="connsiteY363" fmla="*/ 44197 h 568112"/>
                <a:gd name="connsiteX364" fmla="*/ 214010 w 562638"/>
                <a:gd name="connsiteY364" fmla="*/ 43276 h 568112"/>
                <a:gd name="connsiteX365" fmla="*/ 209398 w 562638"/>
                <a:gd name="connsiteY365" fmla="*/ 45117 h 568112"/>
                <a:gd name="connsiteX366" fmla="*/ 206630 w 562638"/>
                <a:gd name="connsiteY366" fmla="*/ 51563 h 568112"/>
                <a:gd name="connsiteX367" fmla="*/ 214010 w 562638"/>
                <a:gd name="connsiteY367" fmla="*/ 52484 h 568112"/>
                <a:gd name="connsiteX368" fmla="*/ 212165 w 562638"/>
                <a:gd name="connsiteY368" fmla="*/ 59850 h 568112"/>
                <a:gd name="connsiteX369" fmla="*/ 200173 w 562638"/>
                <a:gd name="connsiteY369" fmla="*/ 59850 h 568112"/>
                <a:gd name="connsiteX370" fmla="*/ 198328 w 562638"/>
                <a:gd name="connsiteY370" fmla="*/ 65374 h 568112"/>
                <a:gd name="connsiteX371" fmla="*/ 180802 w 562638"/>
                <a:gd name="connsiteY371" fmla="*/ 65374 h 568112"/>
                <a:gd name="connsiteX372" fmla="*/ 179879 w 562638"/>
                <a:gd name="connsiteY372" fmla="*/ 55246 h 568112"/>
                <a:gd name="connsiteX373" fmla="*/ 193716 w 562638"/>
                <a:gd name="connsiteY373" fmla="*/ 55246 h 568112"/>
                <a:gd name="connsiteX374" fmla="*/ 203863 w 562638"/>
                <a:gd name="connsiteY374" fmla="*/ 45117 h 568112"/>
                <a:gd name="connsiteX375" fmla="*/ 198328 w 562638"/>
                <a:gd name="connsiteY375" fmla="*/ 42355 h 568112"/>
                <a:gd name="connsiteX376" fmla="*/ 190949 w 562638"/>
                <a:gd name="connsiteY376" fmla="*/ 49721 h 568112"/>
                <a:gd name="connsiteX377" fmla="*/ 178034 w 562638"/>
                <a:gd name="connsiteY377" fmla="*/ 48801 h 568112"/>
                <a:gd name="connsiteX378" fmla="*/ 170655 w 562638"/>
                <a:gd name="connsiteY378" fmla="*/ 38672 h 568112"/>
                <a:gd name="connsiteX379" fmla="*/ 154050 w 562638"/>
                <a:gd name="connsiteY379" fmla="*/ 38672 h 568112"/>
                <a:gd name="connsiteX380" fmla="*/ 137446 w 562638"/>
                <a:gd name="connsiteY380" fmla="*/ 50642 h 568112"/>
                <a:gd name="connsiteX381" fmla="*/ 153128 w 562638"/>
                <a:gd name="connsiteY381" fmla="*/ 50642 h 568112"/>
                <a:gd name="connsiteX382" fmla="*/ 154050 w 562638"/>
                <a:gd name="connsiteY382" fmla="*/ 55246 h 568112"/>
                <a:gd name="connsiteX383" fmla="*/ 150360 w 562638"/>
                <a:gd name="connsiteY383" fmla="*/ 58929 h 568112"/>
                <a:gd name="connsiteX384" fmla="*/ 166965 w 562638"/>
                <a:gd name="connsiteY384" fmla="*/ 59850 h 568112"/>
                <a:gd name="connsiteX385" fmla="*/ 169732 w 562638"/>
                <a:gd name="connsiteY385" fmla="*/ 66295 h 568112"/>
                <a:gd name="connsiteX386" fmla="*/ 150360 w 562638"/>
                <a:gd name="connsiteY386" fmla="*/ 65374 h 568112"/>
                <a:gd name="connsiteX387" fmla="*/ 149438 w 562638"/>
                <a:gd name="connsiteY387" fmla="*/ 60770 h 568112"/>
                <a:gd name="connsiteX388" fmla="*/ 137446 w 562638"/>
                <a:gd name="connsiteY388" fmla="*/ 58008 h 568112"/>
                <a:gd name="connsiteX389" fmla="*/ 130989 w 562638"/>
                <a:gd name="connsiteY389" fmla="*/ 54325 h 568112"/>
                <a:gd name="connsiteX390" fmla="*/ 118997 w 562638"/>
                <a:gd name="connsiteY390" fmla="*/ 54325 h 568112"/>
                <a:gd name="connsiteX391" fmla="*/ 117152 w 562638"/>
                <a:gd name="connsiteY391" fmla="*/ 54325 h 568112"/>
                <a:gd name="connsiteX392" fmla="*/ 284117 w 562638"/>
                <a:gd name="connsiteY392" fmla="*/ 0 h 56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562638" h="568112">
                  <a:moveTo>
                    <a:pt x="561750" y="219108"/>
                  </a:moveTo>
                  <a:cubicBezTo>
                    <a:pt x="561750" y="220055"/>
                    <a:pt x="561750" y="221948"/>
                    <a:pt x="562638" y="223842"/>
                  </a:cubicBezTo>
                  <a:lnTo>
                    <a:pt x="560863" y="220055"/>
                  </a:lnTo>
                  <a:close/>
                  <a:moveTo>
                    <a:pt x="537701" y="155639"/>
                  </a:moveTo>
                  <a:cubicBezTo>
                    <a:pt x="540463" y="160225"/>
                    <a:pt x="542304" y="164812"/>
                    <a:pt x="544145" y="169398"/>
                  </a:cubicBezTo>
                  <a:lnTo>
                    <a:pt x="541383" y="169398"/>
                  </a:lnTo>
                  <a:lnTo>
                    <a:pt x="535860" y="169398"/>
                  </a:lnTo>
                  <a:lnTo>
                    <a:pt x="535860" y="157474"/>
                  </a:lnTo>
                  <a:close/>
                  <a:moveTo>
                    <a:pt x="188187" y="155639"/>
                  </a:moveTo>
                  <a:lnTo>
                    <a:pt x="188187" y="161126"/>
                  </a:lnTo>
                  <a:lnTo>
                    <a:pt x="184510" y="165699"/>
                  </a:lnTo>
                  <a:lnTo>
                    <a:pt x="175316" y="165699"/>
                  </a:lnTo>
                  <a:lnTo>
                    <a:pt x="177155" y="159297"/>
                  </a:lnTo>
                  <a:lnTo>
                    <a:pt x="180832" y="159297"/>
                  </a:lnTo>
                  <a:lnTo>
                    <a:pt x="181752" y="156554"/>
                  </a:lnTo>
                  <a:close/>
                  <a:moveTo>
                    <a:pt x="32252" y="151940"/>
                  </a:moveTo>
                  <a:cubicBezTo>
                    <a:pt x="28594" y="158379"/>
                    <a:pt x="25850" y="165737"/>
                    <a:pt x="22192" y="173096"/>
                  </a:cubicBezTo>
                  <a:lnTo>
                    <a:pt x="22192" y="163898"/>
                  </a:lnTo>
                  <a:close/>
                  <a:moveTo>
                    <a:pt x="192773" y="151053"/>
                  </a:moveTo>
                  <a:lnTo>
                    <a:pt x="193695" y="151053"/>
                  </a:lnTo>
                  <a:lnTo>
                    <a:pt x="204757" y="153815"/>
                  </a:lnTo>
                  <a:lnTo>
                    <a:pt x="204757" y="159338"/>
                  </a:lnTo>
                  <a:lnTo>
                    <a:pt x="195539" y="159338"/>
                  </a:lnTo>
                  <a:lnTo>
                    <a:pt x="192773" y="155656"/>
                  </a:lnTo>
                  <a:close/>
                  <a:moveTo>
                    <a:pt x="180790" y="144543"/>
                  </a:moveTo>
                  <a:lnTo>
                    <a:pt x="190998" y="144543"/>
                  </a:lnTo>
                  <a:lnTo>
                    <a:pt x="190998" y="150047"/>
                  </a:lnTo>
                  <a:lnTo>
                    <a:pt x="186358" y="152799"/>
                  </a:lnTo>
                  <a:lnTo>
                    <a:pt x="180790" y="153716"/>
                  </a:lnTo>
                  <a:cubicBezTo>
                    <a:pt x="180790" y="153716"/>
                    <a:pt x="180790" y="145460"/>
                    <a:pt x="180790" y="144543"/>
                  </a:cubicBezTo>
                  <a:close/>
                  <a:moveTo>
                    <a:pt x="166028" y="144543"/>
                  </a:moveTo>
                  <a:lnTo>
                    <a:pt x="175316" y="144543"/>
                  </a:lnTo>
                  <a:lnTo>
                    <a:pt x="163242" y="161113"/>
                  </a:lnTo>
                  <a:lnTo>
                    <a:pt x="158598" y="158351"/>
                  </a:lnTo>
                  <a:lnTo>
                    <a:pt x="159527" y="151907"/>
                  </a:lnTo>
                  <a:close/>
                  <a:moveTo>
                    <a:pt x="198332" y="143655"/>
                  </a:moveTo>
                  <a:lnTo>
                    <a:pt x="202982" y="146392"/>
                  </a:lnTo>
                  <a:lnTo>
                    <a:pt x="199262" y="149129"/>
                  </a:lnTo>
                  <a:lnTo>
                    <a:pt x="196472" y="146392"/>
                  </a:lnTo>
                  <a:close/>
                  <a:moveTo>
                    <a:pt x="186264" y="135370"/>
                  </a:moveTo>
                  <a:lnTo>
                    <a:pt x="191886" y="140918"/>
                  </a:lnTo>
                  <a:lnTo>
                    <a:pt x="186264" y="142767"/>
                  </a:lnTo>
                  <a:close/>
                  <a:moveTo>
                    <a:pt x="168807" y="133595"/>
                  </a:moveTo>
                  <a:lnTo>
                    <a:pt x="180731" y="133595"/>
                  </a:lnTo>
                  <a:lnTo>
                    <a:pt x="180731" y="136347"/>
                  </a:lnTo>
                  <a:lnTo>
                    <a:pt x="182566" y="136347"/>
                  </a:lnTo>
                  <a:lnTo>
                    <a:pt x="182566" y="142768"/>
                  </a:lnTo>
                  <a:lnTo>
                    <a:pt x="166055" y="142768"/>
                  </a:lnTo>
                  <a:lnTo>
                    <a:pt x="159634" y="140933"/>
                  </a:lnTo>
                  <a:lnTo>
                    <a:pt x="161469" y="136347"/>
                  </a:lnTo>
                  <a:close/>
                  <a:moveTo>
                    <a:pt x="44236" y="132559"/>
                  </a:moveTo>
                  <a:lnTo>
                    <a:pt x="44236" y="134405"/>
                  </a:lnTo>
                  <a:lnTo>
                    <a:pt x="44236" y="137174"/>
                  </a:lnTo>
                  <a:lnTo>
                    <a:pt x="35939" y="147325"/>
                  </a:lnTo>
                  <a:lnTo>
                    <a:pt x="32252" y="151940"/>
                  </a:lnTo>
                  <a:cubicBezTo>
                    <a:pt x="35939" y="145480"/>
                    <a:pt x="39627" y="139019"/>
                    <a:pt x="44236" y="132559"/>
                  </a:cubicBezTo>
                  <a:close/>
                  <a:moveTo>
                    <a:pt x="150314" y="111403"/>
                  </a:moveTo>
                  <a:lnTo>
                    <a:pt x="157711" y="113242"/>
                  </a:lnTo>
                  <a:lnTo>
                    <a:pt x="154937" y="122435"/>
                  </a:lnTo>
                  <a:lnTo>
                    <a:pt x="147539" y="124274"/>
                  </a:lnTo>
                  <a:lnTo>
                    <a:pt x="142916" y="115080"/>
                  </a:lnTo>
                  <a:close/>
                  <a:moveTo>
                    <a:pt x="491680" y="89359"/>
                  </a:moveTo>
                  <a:cubicBezTo>
                    <a:pt x="496297" y="94890"/>
                    <a:pt x="500914" y="99499"/>
                    <a:pt x="505531" y="105030"/>
                  </a:cubicBezTo>
                  <a:lnTo>
                    <a:pt x="499991" y="113326"/>
                  </a:lnTo>
                  <a:lnTo>
                    <a:pt x="480600" y="113326"/>
                  </a:lnTo>
                  <a:lnTo>
                    <a:pt x="478753" y="109639"/>
                  </a:lnTo>
                  <a:lnTo>
                    <a:pt x="491680" y="103186"/>
                  </a:lnTo>
                  <a:close/>
                  <a:moveTo>
                    <a:pt x="133712" y="81962"/>
                  </a:moveTo>
                  <a:cubicBezTo>
                    <a:pt x="134631" y="81962"/>
                    <a:pt x="133712" y="87542"/>
                    <a:pt x="133712" y="87542"/>
                  </a:cubicBezTo>
                  <a:lnTo>
                    <a:pt x="119930" y="88472"/>
                  </a:lnTo>
                  <a:lnTo>
                    <a:pt x="117173" y="85682"/>
                  </a:lnTo>
                  <a:lnTo>
                    <a:pt x="127280" y="82892"/>
                  </a:lnTo>
                  <a:cubicBezTo>
                    <a:pt x="127280" y="82892"/>
                    <a:pt x="132793" y="81962"/>
                    <a:pt x="133712" y="81962"/>
                  </a:cubicBezTo>
                  <a:close/>
                  <a:moveTo>
                    <a:pt x="123617" y="66280"/>
                  </a:moveTo>
                  <a:lnTo>
                    <a:pt x="133743" y="66280"/>
                  </a:lnTo>
                  <a:lnTo>
                    <a:pt x="133743" y="70883"/>
                  </a:lnTo>
                  <a:lnTo>
                    <a:pt x="130981" y="74565"/>
                  </a:lnTo>
                  <a:lnTo>
                    <a:pt x="117173" y="74565"/>
                  </a:lnTo>
                  <a:lnTo>
                    <a:pt x="117173" y="69042"/>
                  </a:lnTo>
                  <a:lnTo>
                    <a:pt x="117173" y="68121"/>
                  </a:lnTo>
                  <a:lnTo>
                    <a:pt x="123617" y="68121"/>
                  </a:lnTo>
                  <a:close/>
                  <a:moveTo>
                    <a:pt x="284117" y="0"/>
                  </a:moveTo>
                  <a:cubicBezTo>
                    <a:pt x="296109" y="0"/>
                    <a:pt x="307178" y="921"/>
                    <a:pt x="319170" y="2762"/>
                  </a:cubicBezTo>
                  <a:cubicBezTo>
                    <a:pt x="324705" y="2762"/>
                    <a:pt x="329317" y="3683"/>
                    <a:pt x="334852" y="4604"/>
                  </a:cubicBezTo>
                  <a:cubicBezTo>
                    <a:pt x="335774" y="4604"/>
                    <a:pt x="337619" y="4604"/>
                    <a:pt x="338542" y="5525"/>
                  </a:cubicBezTo>
                  <a:cubicBezTo>
                    <a:pt x="389277" y="14732"/>
                    <a:pt x="435400" y="37751"/>
                    <a:pt x="472298" y="70899"/>
                  </a:cubicBezTo>
                  <a:lnTo>
                    <a:pt x="468608" y="77344"/>
                  </a:lnTo>
                  <a:lnTo>
                    <a:pt x="455694" y="81948"/>
                  </a:lnTo>
                  <a:lnTo>
                    <a:pt x="450159" y="88393"/>
                  </a:lnTo>
                  <a:lnTo>
                    <a:pt x="452004" y="94839"/>
                  </a:lnTo>
                  <a:lnTo>
                    <a:pt x="458461" y="95760"/>
                  </a:lnTo>
                  <a:lnTo>
                    <a:pt x="462151" y="105888"/>
                  </a:lnTo>
                  <a:lnTo>
                    <a:pt x="474143" y="101284"/>
                  </a:lnTo>
                  <a:lnTo>
                    <a:pt x="475988" y="115096"/>
                  </a:lnTo>
                  <a:lnTo>
                    <a:pt x="472298" y="115096"/>
                  </a:lnTo>
                  <a:lnTo>
                    <a:pt x="463073" y="114175"/>
                  </a:lnTo>
                  <a:lnTo>
                    <a:pt x="452004" y="116016"/>
                  </a:lnTo>
                  <a:lnTo>
                    <a:pt x="441857" y="129828"/>
                  </a:lnTo>
                  <a:lnTo>
                    <a:pt x="427098" y="132590"/>
                  </a:lnTo>
                  <a:lnTo>
                    <a:pt x="425253" y="145481"/>
                  </a:lnTo>
                  <a:lnTo>
                    <a:pt x="431710" y="146402"/>
                  </a:lnTo>
                  <a:lnTo>
                    <a:pt x="429865" y="154689"/>
                  </a:lnTo>
                  <a:lnTo>
                    <a:pt x="415106" y="151926"/>
                  </a:lnTo>
                  <a:lnTo>
                    <a:pt x="401269" y="154689"/>
                  </a:lnTo>
                  <a:lnTo>
                    <a:pt x="398501" y="162055"/>
                  </a:lnTo>
                  <a:lnTo>
                    <a:pt x="401269" y="177708"/>
                  </a:lnTo>
                  <a:lnTo>
                    <a:pt x="408648" y="181391"/>
                  </a:lnTo>
                  <a:lnTo>
                    <a:pt x="422485" y="181391"/>
                  </a:lnTo>
                  <a:lnTo>
                    <a:pt x="430787" y="180470"/>
                  </a:lnTo>
                  <a:lnTo>
                    <a:pt x="433555" y="173104"/>
                  </a:lnTo>
                  <a:lnTo>
                    <a:pt x="447392" y="155609"/>
                  </a:lnTo>
                  <a:lnTo>
                    <a:pt x="456616" y="157451"/>
                  </a:lnTo>
                  <a:lnTo>
                    <a:pt x="465841" y="149164"/>
                  </a:lnTo>
                  <a:lnTo>
                    <a:pt x="467686" y="155609"/>
                  </a:lnTo>
                  <a:lnTo>
                    <a:pt x="489825" y="170342"/>
                  </a:lnTo>
                  <a:lnTo>
                    <a:pt x="487057" y="174025"/>
                  </a:lnTo>
                  <a:lnTo>
                    <a:pt x="476910" y="173104"/>
                  </a:lnTo>
                  <a:lnTo>
                    <a:pt x="480600" y="178628"/>
                  </a:lnTo>
                  <a:lnTo>
                    <a:pt x="487057" y="180470"/>
                  </a:lnTo>
                  <a:lnTo>
                    <a:pt x="494437" y="177708"/>
                  </a:lnTo>
                  <a:lnTo>
                    <a:pt x="494437" y="168500"/>
                  </a:lnTo>
                  <a:lnTo>
                    <a:pt x="497204" y="166658"/>
                  </a:lnTo>
                  <a:lnTo>
                    <a:pt x="494437" y="163896"/>
                  </a:lnTo>
                  <a:lnTo>
                    <a:pt x="479678" y="155609"/>
                  </a:lnTo>
                  <a:lnTo>
                    <a:pt x="475988" y="145481"/>
                  </a:lnTo>
                  <a:lnTo>
                    <a:pt x="487980" y="145481"/>
                  </a:lnTo>
                  <a:lnTo>
                    <a:pt x="492592" y="149164"/>
                  </a:lnTo>
                  <a:lnTo>
                    <a:pt x="502739" y="158372"/>
                  </a:lnTo>
                  <a:lnTo>
                    <a:pt x="503662" y="169421"/>
                  </a:lnTo>
                  <a:lnTo>
                    <a:pt x="514731" y="180470"/>
                  </a:lnTo>
                  <a:lnTo>
                    <a:pt x="518421" y="164817"/>
                  </a:lnTo>
                  <a:lnTo>
                    <a:pt x="525800" y="160213"/>
                  </a:lnTo>
                  <a:lnTo>
                    <a:pt x="527645" y="174025"/>
                  </a:lnTo>
                  <a:lnTo>
                    <a:pt x="535025" y="181391"/>
                  </a:lnTo>
                  <a:lnTo>
                    <a:pt x="549784" y="181391"/>
                  </a:lnTo>
                  <a:cubicBezTo>
                    <a:pt x="552552" y="188757"/>
                    <a:pt x="555319" y="196123"/>
                    <a:pt x="557164" y="204410"/>
                  </a:cubicBezTo>
                  <a:lnTo>
                    <a:pt x="556242" y="205331"/>
                  </a:lnTo>
                  <a:lnTo>
                    <a:pt x="533180" y="205331"/>
                  </a:lnTo>
                  <a:lnTo>
                    <a:pt x="519343" y="195202"/>
                  </a:lnTo>
                  <a:lnTo>
                    <a:pt x="504584" y="197044"/>
                  </a:lnTo>
                  <a:lnTo>
                    <a:pt x="504584" y="205331"/>
                  </a:lnTo>
                  <a:lnTo>
                    <a:pt x="499972" y="205331"/>
                  </a:lnTo>
                  <a:lnTo>
                    <a:pt x="495359" y="201648"/>
                  </a:lnTo>
                  <a:lnTo>
                    <a:pt x="470453" y="195202"/>
                  </a:lnTo>
                  <a:lnTo>
                    <a:pt x="470453" y="179549"/>
                  </a:lnTo>
                  <a:lnTo>
                    <a:pt x="438167" y="181391"/>
                  </a:lnTo>
                  <a:lnTo>
                    <a:pt x="428020" y="186915"/>
                  </a:lnTo>
                  <a:lnTo>
                    <a:pt x="415106" y="186915"/>
                  </a:lnTo>
                  <a:lnTo>
                    <a:pt x="409571" y="186915"/>
                  </a:lnTo>
                  <a:lnTo>
                    <a:pt x="393889" y="195202"/>
                  </a:lnTo>
                  <a:lnTo>
                    <a:pt x="393889" y="210855"/>
                  </a:lnTo>
                  <a:lnTo>
                    <a:pt x="362526" y="233874"/>
                  </a:lnTo>
                  <a:lnTo>
                    <a:pt x="365293" y="243082"/>
                  </a:lnTo>
                  <a:lnTo>
                    <a:pt x="371750" y="243082"/>
                  </a:lnTo>
                  <a:lnTo>
                    <a:pt x="369905" y="252290"/>
                  </a:lnTo>
                  <a:lnTo>
                    <a:pt x="365293" y="254131"/>
                  </a:lnTo>
                  <a:lnTo>
                    <a:pt x="365293" y="278071"/>
                  </a:lnTo>
                  <a:lnTo>
                    <a:pt x="392044" y="309377"/>
                  </a:lnTo>
                  <a:lnTo>
                    <a:pt x="404036" y="309377"/>
                  </a:lnTo>
                  <a:lnTo>
                    <a:pt x="404959" y="307535"/>
                  </a:lnTo>
                  <a:lnTo>
                    <a:pt x="426175" y="307535"/>
                  </a:lnTo>
                  <a:lnTo>
                    <a:pt x="431710" y="302011"/>
                  </a:lnTo>
                  <a:lnTo>
                    <a:pt x="444624" y="302011"/>
                  </a:lnTo>
                  <a:lnTo>
                    <a:pt x="451081" y="308456"/>
                  </a:lnTo>
                  <a:lnTo>
                    <a:pt x="468608" y="310298"/>
                  </a:lnTo>
                  <a:lnTo>
                    <a:pt x="466763" y="334238"/>
                  </a:lnTo>
                  <a:lnTo>
                    <a:pt x="486135" y="369227"/>
                  </a:lnTo>
                  <a:lnTo>
                    <a:pt x="475988" y="389484"/>
                  </a:lnTo>
                  <a:lnTo>
                    <a:pt x="476910" y="398691"/>
                  </a:lnTo>
                  <a:lnTo>
                    <a:pt x="485212" y="406978"/>
                  </a:lnTo>
                  <a:lnTo>
                    <a:pt x="485212" y="429997"/>
                  </a:lnTo>
                  <a:lnTo>
                    <a:pt x="496282" y="444729"/>
                  </a:lnTo>
                  <a:lnTo>
                    <a:pt x="496282" y="463145"/>
                  </a:lnTo>
                  <a:lnTo>
                    <a:pt x="505506" y="463145"/>
                  </a:lnTo>
                  <a:cubicBezTo>
                    <a:pt x="452926" y="527598"/>
                    <a:pt x="373595" y="568112"/>
                    <a:pt x="284117" y="568112"/>
                  </a:cubicBezTo>
                  <a:cubicBezTo>
                    <a:pt x="128222" y="568112"/>
                    <a:pt x="0" y="441967"/>
                    <a:pt x="0" y="285437"/>
                  </a:cubicBezTo>
                  <a:cubicBezTo>
                    <a:pt x="0" y="285437"/>
                    <a:pt x="0" y="284516"/>
                    <a:pt x="0" y="284516"/>
                  </a:cubicBezTo>
                  <a:cubicBezTo>
                    <a:pt x="0" y="267022"/>
                    <a:pt x="922" y="250448"/>
                    <a:pt x="3690" y="233874"/>
                  </a:cubicBezTo>
                  <a:lnTo>
                    <a:pt x="4612" y="234795"/>
                  </a:lnTo>
                  <a:lnTo>
                    <a:pt x="10147" y="238478"/>
                  </a:lnTo>
                  <a:lnTo>
                    <a:pt x="11069" y="242161"/>
                  </a:lnTo>
                  <a:lnTo>
                    <a:pt x="3690" y="244003"/>
                  </a:lnTo>
                  <a:lnTo>
                    <a:pt x="2767" y="253210"/>
                  </a:lnTo>
                  <a:lnTo>
                    <a:pt x="11069" y="253210"/>
                  </a:lnTo>
                  <a:lnTo>
                    <a:pt x="22139" y="252290"/>
                  </a:lnTo>
                  <a:lnTo>
                    <a:pt x="27674" y="245844"/>
                  </a:lnTo>
                  <a:lnTo>
                    <a:pt x="21217" y="244003"/>
                  </a:lnTo>
                  <a:lnTo>
                    <a:pt x="18449" y="240320"/>
                  </a:lnTo>
                  <a:lnTo>
                    <a:pt x="13837" y="232033"/>
                  </a:lnTo>
                  <a:lnTo>
                    <a:pt x="11069" y="220984"/>
                  </a:lnTo>
                  <a:lnTo>
                    <a:pt x="7380" y="221904"/>
                  </a:lnTo>
                  <a:lnTo>
                    <a:pt x="6457" y="221904"/>
                  </a:lnTo>
                  <a:cubicBezTo>
                    <a:pt x="10147" y="205331"/>
                    <a:pt x="15682" y="188757"/>
                    <a:pt x="22139" y="173104"/>
                  </a:cubicBezTo>
                  <a:lnTo>
                    <a:pt x="22139" y="175866"/>
                  </a:lnTo>
                  <a:lnTo>
                    <a:pt x="22139" y="188757"/>
                  </a:lnTo>
                  <a:lnTo>
                    <a:pt x="34131" y="195202"/>
                  </a:lnTo>
                  <a:lnTo>
                    <a:pt x="34131" y="217301"/>
                  </a:lnTo>
                  <a:lnTo>
                    <a:pt x="45200" y="236637"/>
                  </a:lnTo>
                  <a:lnTo>
                    <a:pt x="54425" y="238478"/>
                  </a:lnTo>
                  <a:lnTo>
                    <a:pt x="56270" y="231112"/>
                  </a:lnTo>
                  <a:lnTo>
                    <a:pt x="45200" y="214538"/>
                  </a:lnTo>
                  <a:lnTo>
                    <a:pt x="42433" y="197964"/>
                  </a:lnTo>
                  <a:lnTo>
                    <a:pt x="48890" y="197964"/>
                  </a:lnTo>
                  <a:lnTo>
                    <a:pt x="51658" y="215459"/>
                  </a:lnTo>
                  <a:lnTo>
                    <a:pt x="64572" y="233874"/>
                  </a:lnTo>
                  <a:lnTo>
                    <a:pt x="61805" y="234795"/>
                  </a:lnTo>
                  <a:lnTo>
                    <a:pt x="62727" y="239399"/>
                  </a:lnTo>
                  <a:lnTo>
                    <a:pt x="67339" y="239399"/>
                  </a:lnTo>
                  <a:lnTo>
                    <a:pt x="63650" y="245844"/>
                  </a:lnTo>
                  <a:lnTo>
                    <a:pt x="73797" y="260577"/>
                  </a:lnTo>
                  <a:lnTo>
                    <a:pt x="98703" y="267022"/>
                  </a:lnTo>
                  <a:lnTo>
                    <a:pt x="98703" y="263339"/>
                  </a:lnTo>
                  <a:lnTo>
                    <a:pt x="108850" y="264260"/>
                  </a:lnTo>
                  <a:lnTo>
                    <a:pt x="107927" y="271626"/>
                  </a:lnTo>
                  <a:lnTo>
                    <a:pt x="115307" y="272546"/>
                  </a:lnTo>
                  <a:lnTo>
                    <a:pt x="127299" y="276229"/>
                  </a:lnTo>
                  <a:lnTo>
                    <a:pt x="144826" y="295566"/>
                  </a:lnTo>
                  <a:lnTo>
                    <a:pt x="166042" y="297407"/>
                  </a:lnTo>
                  <a:lnTo>
                    <a:pt x="167887" y="314902"/>
                  </a:lnTo>
                  <a:lnTo>
                    <a:pt x="153128" y="325030"/>
                  </a:lnTo>
                  <a:lnTo>
                    <a:pt x="153128" y="340683"/>
                  </a:lnTo>
                  <a:lnTo>
                    <a:pt x="150360" y="350811"/>
                  </a:lnTo>
                  <a:lnTo>
                    <a:pt x="172499" y="377514"/>
                  </a:lnTo>
                  <a:lnTo>
                    <a:pt x="173422" y="386721"/>
                  </a:lnTo>
                  <a:cubicBezTo>
                    <a:pt x="173422" y="386721"/>
                    <a:pt x="181724" y="388563"/>
                    <a:pt x="182646" y="388563"/>
                  </a:cubicBezTo>
                  <a:cubicBezTo>
                    <a:pt x="183569" y="388563"/>
                    <a:pt x="200173" y="401454"/>
                    <a:pt x="200173" y="401454"/>
                  </a:cubicBezTo>
                  <a:lnTo>
                    <a:pt x="200173" y="450254"/>
                  </a:lnTo>
                  <a:lnTo>
                    <a:pt x="205708" y="452096"/>
                  </a:lnTo>
                  <a:lnTo>
                    <a:pt x="202018" y="474194"/>
                  </a:lnTo>
                  <a:lnTo>
                    <a:pt x="212165" y="487085"/>
                  </a:lnTo>
                  <a:lnTo>
                    <a:pt x="210320" y="510104"/>
                  </a:lnTo>
                  <a:lnTo>
                    <a:pt x="223235" y="533123"/>
                  </a:lnTo>
                  <a:lnTo>
                    <a:pt x="239839" y="547855"/>
                  </a:lnTo>
                  <a:lnTo>
                    <a:pt x="257365" y="547855"/>
                  </a:lnTo>
                  <a:lnTo>
                    <a:pt x="258288" y="542331"/>
                  </a:lnTo>
                  <a:lnTo>
                    <a:pt x="246296" y="532202"/>
                  </a:lnTo>
                  <a:lnTo>
                    <a:pt x="247218" y="526678"/>
                  </a:lnTo>
                  <a:lnTo>
                    <a:pt x="249063" y="520232"/>
                  </a:lnTo>
                  <a:lnTo>
                    <a:pt x="249986" y="513787"/>
                  </a:lnTo>
                  <a:lnTo>
                    <a:pt x="240761" y="513787"/>
                  </a:lnTo>
                  <a:lnTo>
                    <a:pt x="237071" y="508262"/>
                  </a:lnTo>
                  <a:lnTo>
                    <a:pt x="243529" y="501817"/>
                  </a:lnTo>
                  <a:lnTo>
                    <a:pt x="244451" y="496292"/>
                  </a:lnTo>
                  <a:lnTo>
                    <a:pt x="237071" y="494451"/>
                  </a:lnTo>
                  <a:lnTo>
                    <a:pt x="237994" y="489847"/>
                  </a:lnTo>
                  <a:lnTo>
                    <a:pt x="249063" y="488005"/>
                  </a:lnTo>
                  <a:lnTo>
                    <a:pt x="265668" y="479719"/>
                  </a:lnTo>
                  <a:lnTo>
                    <a:pt x="271202" y="469590"/>
                  </a:lnTo>
                  <a:lnTo>
                    <a:pt x="288729" y="446571"/>
                  </a:lnTo>
                  <a:lnTo>
                    <a:pt x="285039" y="429077"/>
                  </a:lnTo>
                  <a:lnTo>
                    <a:pt x="290574" y="419869"/>
                  </a:lnTo>
                  <a:lnTo>
                    <a:pt x="307178" y="419869"/>
                  </a:lnTo>
                  <a:lnTo>
                    <a:pt x="317325" y="411582"/>
                  </a:lnTo>
                  <a:lnTo>
                    <a:pt x="321015" y="376593"/>
                  </a:lnTo>
                  <a:lnTo>
                    <a:pt x="333929" y="361861"/>
                  </a:lnTo>
                  <a:lnTo>
                    <a:pt x="335774" y="351732"/>
                  </a:lnTo>
                  <a:lnTo>
                    <a:pt x="324705" y="348049"/>
                  </a:lnTo>
                  <a:lnTo>
                    <a:pt x="317325" y="336079"/>
                  </a:lnTo>
                  <a:lnTo>
                    <a:pt x="292419" y="336079"/>
                  </a:lnTo>
                  <a:lnTo>
                    <a:pt x="272125" y="327792"/>
                  </a:lnTo>
                  <a:lnTo>
                    <a:pt x="271202" y="313981"/>
                  </a:lnTo>
                  <a:lnTo>
                    <a:pt x="264745" y="302932"/>
                  </a:lnTo>
                  <a:lnTo>
                    <a:pt x="246296" y="302011"/>
                  </a:lnTo>
                  <a:lnTo>
                    <a:pt x="236149" y="286358"/>
                  </a:lnTo>
                  <a:lnTo>
                    <a:pt x="226924" y="281754"/>
                  </a:lnTo>
                  <a:lnTo>
                    <a:pt x="226924" y="286358"/>
                  </a:lnTo>
                  <a:lnTo>
                    <a:pt x="209398" y="287279"/>
                  </a:lnTo>
                  <a:lnTo>
                    <a:pt x="203863" y="278992"/>
                  </a:lnTo>
                  <a:lnTo>
                    <a:pt x="186336" y="275309"/>
                  </a:lnTo>
                  <a:lnTo>
                    <a:pt x="171577" y="291883"/>
                  </a:lnTo>
                  <a:lnTo>
                    <a:pt x="151283" y="288199"/>
                  </a:lnTo>
                  <a:lnTo>
                    <a:pt x="148516" y="288199"/>
                  </a:lnTo>
                  <a:lnTo>
                    <a:pt x="147593" y="262418"/>
                  </a:lnTo>
                  <a:lnTo>
                    <a:pt x="130989" y="259656"/>
                  </a:lnTo>
                  <a:lnTo>
                    <a:pt x="137446" y="247686"/>
                  </a:lnTo>
                  <a:lnTo>
                    <a:pt x="135601" y="240320"/>
                  </a:lnTo>
                  <a:lnTo>
                    <a:pt x="113462" y="255052"/>
                  </a:lnTo>
                  <a:lnTo>
                    <a:pt x="99625" y="253210"/>
                  </a:lnTo>
                  <a:lnTo>
                    <a:pt x="95013" y="242161"/>
                  </a:lnTo>
                  <a:lnTo>
                    <a:pt x="97780" y="231112"/>
                  </a:lnTo>
                  <a:lnTo>
                    <a:pt x="105160" y="217301"/>
                  </a:lnTo>
                  <a:lnTo>
                    <a:pt x="122687" y="208093"/>
                  </a:lnTo>
                  <a:lnTo>
                    <a:pt x="156818" y="208093"/>
                  </a:lnTo>
                  <a:lnTo>
                    <a:pt x="156818" y="219142"/>
                  </a:lnTo>
                  <a:lnTo>
                    <a:pt x="168810" y="224667"/>
                  </a:lnTo>
                  <a:lnTo>
                    <a:pt x="167887" y="207172"/>
                  </a:lnTo>
                  <a:lnTo>
                    <a:pt x="176189" y="197964"/>
                  </a:lnTo>
                  <a:lnTo>
                    <a:pt x="193716" y="186915"/>
                  </a:lnTo>
                  <a:lnTo>
                    <a:pt x="194638" y="178628"/>
                  </a:lnTo>
                  <a:lnTo>
                    <a:pt x="212165" y="160213"/>
                  </a:lnTo>
                  <a:lnTo>
                    <a:pt x="231537" y="150085"/>
                  </a:lnTo>
                  <a:lnTo>
                    <a:pt x="229692" y="149164"/>
                  </a:lnTo>
                  <a:lnTo>
                    <a:pt x="241684" y="137194"/>
                  </a:lnTo>
                  <a:lnTo>
                    <a:pt x="247218" y="138115"/>
                  </a:lnTo>
                  <a:lnTo>
                    <a:pt x="249063" y="140877"/>
                  </a:lnTo>
                  <a:lnTo>
                    <a:pt x="253676" y="135352"/>
                  </a:lnTo>
                  <a:lnTo>
                    <a:pt x="254598" y="135352"/>
                  </a:lnTo>
                  <a:lnTo>
                    <a:pt x="249986" y="134432"/>
                  </a:lnTo>
                  <a:lnTo>
                    <a:pt x="244451" y="132590"/>
                  </a:lnTo>
                  <a:lnTo>
                    <a:pt x="244451" y="127066"/>
                  </a:lnTo>
                  <a:lnTo>
                    <a:pt x="247218" y="125224"/>
                  </a:lnTo>
                  <a:lnTo>
                    <a:pt x="253676" y="125224"/>
                  </a:lnTo>
                  <a:lnTo>
                    <a:pt x="256443" y="126145"/>
                  </a:lnTo>
                  <a:lnTo>
                    <a:pt x="258288" y="130749"/>
                  </a:lnTo>
                  <a:lnTo>
                    <a:pt x="261978" y="130749"/>
                  </a:lnTo>
                  <a:lnTo>
                    <a:pt x="261978" y="129828"/>
                  </a:lnTo>
                  <a:lnTo>
                    <a:pt x="262900" y="130749"/>
                  </a:lnTo>
                  <a:lnTo>
                    <a:pt x="271202" y="128907"/>
                  </a:lnTo>
                  <a:lnTo>
                    <a:pt x="272125" y="125224"/>
                  </a:lnTo>
                  <a:lnTo>
                    <a:pt x="277660" y="126145"/>
                  </a:lnTo>
                  <a:lnTo>
                    <a:pt x="277660" y="130749"/>
                  </a:lnTo>
                  <a:lnTo>
                    <a:pt x="273047" y="134432"/>
                  </a:lnTo>
                  <a:lnTo>
                    <a:pt x="273047" y="139036"/>
                  </a:lnTo>
                  <a:lnTo>
                    <a:pt x="289651" y="143639"/>
                  </a:lnTo>
                  <a:cubicBezTo>
                    <a:pt x="289651" y="143639"/>
                    <a:pt x="289651" y="143639"/>
                    <a:pt x="289651" y="144560"/>
                  </a:cubicBezTo>
                  <a:lnTo>
                    <a:pt x="293341" y="143639"/>
                  </a:lnTo>
                  <a:lnTo>
                    <a:pt x="293341" y="137194"/>
                  </a:lnTo>
                  <a:lnTo>
                    <a:pt x="280427" y="131669"/>
                  </a:lnTo>
                  <a:lnTo>
                    <a:pt x="280427" y="127986"/>
                  </a:lnTo>
                  <a:lnTo>
                    <a:pt x="290574" y="124303"/>
                  </a:lnTo>
                  <a:lnTo>
                    <a:pt x="290574" y="114175"/>
                  </a:lnTo>
                  <a:lnTo>
                    <a:pt x="280427" y="107730"/>
                  </a:lnTo>
                  <a:lnTo>
                    <a:pt x="279504" y="91156"/>
                  </a:lnTo>
                  <a:lnTo>
                    <a:pt x="264745" y="98522"/>
                  </a:lnTo>
                  <a:lnTo>
                    <a:pt x="259210" y="98522"/>
                  </a:lnTo>
                  <a:lnTo>
                    <a:pt x="260133" y="85631"/>
                  </a:lnTo>
                  <a:lnTo>
                    <a:pt x="239839" y="81027"/>
                  </a:lnTo>
                  <a:lnTo>
                    <a:pt x="231537" y="87473"/>
                  </a:lnTo>
                  <a:lnTo>
                    <a:pt x="231537" y="106809"/>
                  </a:lnTo>
                  <a:lnTo>
                    <a:pt x="216777" y="111413"/>
                  </a:lnTo>
                  <a:lnTo>
                    <a:pt x="210320" y="124303"/>
                  </a:lnTo>
                  <a:lnTo>
                    <a:pt x="203863" y="125224"/>
                  </a:lnTo>
                  <a:lnTo>
                    <a:pt x="203863" y="108650"/>
                  </a:lnTo>
                  <a:lnTo>
                    <a:pt x="190026" y="106809"/>
                  </a:lnTo>
                  <a:lnTo>
                    <a:pt x="182646" y="102205"/>
                  </a:lnTo>
                  <a:lnTo>
                    <a:pt x="179879" y="92077"/>
                  </a:lnTo>
                  <a:lnTo>
                    <a:pt x="204785" y="77344"/>
                  </a:lnTo>
                  <a:lnTo>
                    <a:pt x="217700" y="73661"/>
                  </a:lnTo>
                  <a:lnTo>
                    <a:pt x="218622" y="81948"/>
                  </a:lnTo>
                  <a:lnTo>
                    <a:pt x="226002" y="81027"/>
                  </a:lnTo>
                  <a:lnTo>
                    <a:pt x="226002" y="77344"/>
                  </a:lnTo>
                  <a:lnTo>
                    <a:pt x="233382" y="76423"/>
                  </a:lnTo>
                  <a:lnTo>
                    <a:pt x="233382" y="74582"/>
                  </a:lnTo>
                  <a:lnTo>
                    <a:pt x="230614" y="73661"/>
                  </a:lnTo>
                  <a:lnTo>
                    <a:pt x="229692" y="69057"/>
                  </a:lnTo>
                  <a:lnTo>
                    <a:pt x="238916" y="68137"/>
                  </a:lnTo>
                  <a:lnTo>
                    <a:pt x="244451" y="62612"/>
                  </a:lnTo>
                  <a:lnTo>
                    <a:pt x="246296" y="60770"/>
                  </a:lnTo>
                  <a:lnTo>
                    <a:pt x="264745" y="58008"/>
                  </a:lnTo>
                  <a:lnTo>
                    <a:pt x="273047" y="65374"/>
                  </a:lnTo>
                  <a:lnTo>
                    <a:pt x="251831" y="76423"/>
                  </a:lnTo>
                  <a:lnTo>
                    <a:pt x="278582" y="82869"/>
                  </a:lnTo>
                  <a:lnTo>
                    <a:pt x="282272" y="73661"/>
                  </a:lnTo>
                  <a:lnTo>
                    <a:pt x="294264" y="73661"/>
                  </a:lnTo>
                  <a:lnTo>
                    <a:pt x="298876" y="66295"/>
                  </a:lnTo>
                  <a:lnTo>
                    <a:pt x="290574" y="63533"/>
                  </a:lnTo>
                  <a:lnTo>
                    <a:pt x="290574" y="53404"/>
                  </a:lnTo>
                  <a:lnTo>
                    <a:pt x="263823" y="41434"/>
                  </a:lnTo>
                  <a:lnTo>
                    <a:pt x="245374" y="44197"/>
                  </a:lnTo>
                  <a:lnTo>
                    <a:pt x="235227" y="49721"/>
                  </a:lnTo>
                  <a:lnTo>
                    <a:pt x="235227" y="62612"/>
                  </a:lnTo>
                  <a:lnTo>
                    <a:pt x="224157" y="60770"/>
                  </a:lnTo>
                  <a:lnTo>
                    <a:pt x="223235" y="53404"/>
                  </a:lnTo>
                  <a:lnTo>
                    <a:pt x="233382" y="44197"/>
                  </a:lnTo>
                  <a:lnTo>
                    <a:pt x="214010" y="43276"/>
                  </a:lnTo>
                  <a:lnTo>
                    <a:pt x="209398" y="45117"/>
                  </a:lnTo>
                  <a:lnTo>
                    <a:pt x="206630" y="51563"/>
                  </a:lnTo>
                  <a:lnTo>
                    <a:pt x="214010" y="52484"/>
                  </a:lnTo>
                  <a:lnTo>
                    <a:pt x="212165" y="59850"/>
                  </a:lnTo>
                  <a:lnTo>
                    <a:pt x="200173" y="59850"/>
                  </a:lnTo>
                  <a:lnTo>
                    <a:pt x="198328" y="65374"/>
                  </a:lnTo>
                  <a:lnTo>
                    <a:pt x="180802" y="65374"/>
                  </a:lnTo>
                  <a:cubicBezTo>
                    <a:pt x="180802" y="65374"/>
                    <a:pt x="180802" y="55246"/>
                    <a:pt x="179879" y="55246"/>
                  </a:cubicBezTo>
                  <a:cubicBezTo>
                    <a:pt x="178957" y="55246"/>
                    <a:pt x="193716" y="55246"/>
                    <a:pt x="193716" y="55246"/>
                  </a:cubicBezTo>
                  <a:lnTo>
                    <a:pt x="203863" y="45117"/>
                  </a:lnTo>
                  <a:lnTo>
                    <a:pt x="198328" y="42355"/>
                  </a:lnTo>
                  <a:lnTo>
                    <a:pt x="190949" y="49721"/>
                  </a:lnTo>
                  <a:lnTo>
                    <a:pt x="178034" y="48801"/>
                  </a:lnTo>
                  <a:lnTo>
                    <a:pt x="170655" y="38672"/>
                  </a:lnTo>
                  <a:lnTo>
                    <a:pt x="154050" y="38672"/>
                  </a:lnTo>
                  <a:lnTo>
                    <a:pt x="137446" y="50642"/>
                  </a:lnTo>
                  <a:lnTo>
                    <a:pt x="153128" y="50642"/>
                  </a:lnTo>
                  <a:lnTo>
                    <a:pt x="154050" y="55246"/>
                  </a:lnTo>
                  <a:lnTo>
                    <a:pt x="150360" y="58929"/>
                  </a:lnTo>
                  <a:lnTo>
                    <a:pt x="166965" y="59850"/>
                  </a:lnTo>
                  <a:lnTo>
                    <a:pt x="169732" y="66295"/>
                  </a:lnTo>
                  <a:lnTo>
                    <a:pt x="150360" y="65374"/>
                  </a:lnTo>
                  <a:lnTo>
                    <a:pt x="149438" y="60770"/>
                  </a:lnTo>
                  <a:lnTo>
                    <a:pt x="137446" y="58008"/>
                  </a:lnTo>
                  <a:lnTo>
                    <a:pt x="130989" y="54325"/>
                  </a:lnTo>
                  <a:lnTo>
                    <a:pt x="118997" y="54325"/>
                  </a:lnTo>
                  <a:lnTo>
                    <a:pt x="117152" y="54325"/>
                  </a:lnTo>
                  <a:cubicBezTo>
                    <a:pt x="164197" y="20257"/>
                    <a:pt x="221390" y="0"/>
                    <a:pt x="284117" y="0"/>
                  </a:cubicBezTo>
                  <a:close/>
                </a:path>
              </a:pathLst>
            </a:custGeom>
            <a:solidFill>
              <a:schemeClr val="bg1">
                <a:lumMod val="50000"/>
              </a:schemeClr>
            </a:solidFill>
            <a:ln>
              <a:noFill/>
            </a:ln>
          </p:spPr>
          <p:txBody>
            <a:bodyPr/>
            <a:lstStyle/>
            <a:p>
              <a:endParaRPr lang="zh-CN" altLang="en-US"/>
            </a:p>
          </p:txBody>
        </p:sp>
        <p:sp>
          <p:nvSpPr>
            <p:cNvPr id="36" name="文本框 35"/>
            <p:cNvSpPr txBox="1"/>
            <p:nvPr/>
          </p:nvSpPr>
          <p:spPr>
            <a:xfrm>
              <a:off x="6775175" y="3839816"/>
              <a:ext cx="1477617" cy="369332"/>
            </a:xfrm>
            <a:prstGeom prst="rect">
              <a:avLst/>
            </a:prstGeom>
            <a:noFill/>
          </p:spPr>
          <p:txBody>
            <a:bodyPr wrap="square" rtlCol="0">
              <a:spAutoFit/>
            </a:bodyPr>
            <a:lstStyle/>
            <a:p>
              <a:pPr algn="ctr"/>
              <a:r>
                <a:rPr lang="en-US" altLang="zh-CN" b="1" dirty="0">
                  <a:solidFill>
                    <a:schemeClr val="bg1">
                      <a:lumMod val="50000"/>
                    </a:schemeClr>
                  </a:solidFill>
                </a:rPr>
                <a:t>Part THREE</a:t>
              </a:r>
              <a:endParaRPr lang="zh-CN" altLang="en-US" b="1" dirty="0">
                <a:solidFill>
                  <a:schemeClr val="bg1">
                    <a:lumMod val="50000"/>
                  </a:schemeClr>
                </a:solidFill>
              </a:endParaRPr>
            </a:p>
          </p:txBody>
        </p:sp>
        <p:sp>
          <p:nvSpPr>
            <p:cNvPr id="40" name="文本框 39"/>
            <p:cNvSpPr txBox="1"/>
            <p:nvPr/>
          </p:nvSpPr>
          <p:spPr>
            <a:xfrm>
              <a:off x="6595234" y="4552982"/>
              <a:ext cx="1837499" cy="583565"/>
            </a:xfrm>
            <a:prstGeom prst="rect">
              <a:avLst/>
            </a:prstGeom>
            <a:noFill/>
          </p:spPr>
          <p:txBody>
            <a:bodyPr wrap="square" rtlCol="0">
              <a:spAutoFit/>
            </a:bodyPr>
            <a:lstStyle/>
            <a:p>
              <a:pPr algn="ctr"/>
              <a:r>
                <a:rPr lang="zh-CN" altLang="en-US" sz="3200" b="1" dirty="0">
                  <a:solidFill>
                    <a:schemeClr val="bg1">
                      <a:lumMod val="50000"/>
                    </a:schemeClr>
                  </a:solidFill>
                </a:rPr>
                <a:t>结构设计</a:t>
              </a:r>
            </a:p>
          </p:txBody>
        </p:sp>
      </p:grpSp>
      <p:grpSp>
        <p:nvGrpSpPr>
          <p:cNvPr id="45" name="组合 44"/>
          <p:cNvGrpSpPr/>
          <p:nvPr/>
        </p:nvGrpSpPr>
        <p:grpSpPr>
          <a:xfrm>
            <a:off x="9183757" y="2407141"/>
            <a:ext cx="2358889" cy="3253409"/>
            <a:chOff x="9183757" y="2407141"/>
            <a:chExt cx="2358889" cy="3253409"/>
          </a:xfrm>
        </p:grpSpPr>
        <p:sp>
          <p:nvSpPr>
            <p:cNvPr id="27" name="矩形: 圆角 26"/>
            <p:cNvSpPr/>
            <p:nvPr/>
          </p:nvSpPr>
          <p:spPr>
            <a:xfrm>
              <a:off x="9183757" y="2407141"/>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9289774" y="3623028"/>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31" name="earth-globe-symbol_44838"/>
            <p:cNvSpPr>
              <a:spLocks noChangeAspect="1"/>
            </p:cNvSpPr>
            <p:nvPr/>
          </p:nvSpPr>
          <p:spPr bwMode="auto">
            <a:xfrm>
              <a:off x="10042626" y="2710771"/>
              <a:ext cx="609685" cy="608628"/>
            </a:xfrm>
            <a:custGeom>
              <a:avLst/>
              <a:gdLst>
                <a:gd name="connsiteX0" fmla="*/ 337593 w 597701"/>
                <a:gd name="connsiteY0" fmla="*/ 428155 h 596665"/>
                <a:gd name="connsiteX1" fmla="*/ 345897 w 597701"/>
                <a:gd name="connsiteY1" fmla="*/ 428155 h 596665"/>
                <a:gd name="connsiteX2" fmla="*/ 339438 w 597701"/>
                <a:gd name="connsiteY2" fmla="*/ 460424 h 596665"/>
                <a:gd name="connsiteX3" fmla="*/ 325598 w 597701"/>
                <a:gd name="connsiteY3" fmla="*/ 480708 h 596665"/>
                <a:gd name="connsiteX4" fmla="*/ 318216 w 597701"/>
                <a:gd name="connsiteY4" fmla="*/ 491772 h 596665"/>
                <a:gd name="connsiteX5" fmla="*/ 310834 w 597701"/>
                <a:gd name="connsiteY5" fmla="*/ 484396 h 596665"/>
                <a:gd name="connsiteX6" fmla="*/ 310834 w 597701"/>
                <a:gd name="connsiteY6" fmla="*/ 472410 h 596665"/>
                <a:gd name="connsiteX7" fmla="*/ 316371 w 597701"/>
                <a:gd name="connsiteY7" fmla="*/ 465956 h 596665"/>
                <a:gd name="connsiteX8" fmla="*/ 320061 w 597701"/>
                <a:gd name="connsiteY8" fmla="*/ 460424 h 596665"/>
                <a:gd name="connsiteX9" fmla="*/ 315448 w 597701"/>
                <a:gd name="connsiteY9" fmla="*/ 453971 h 596665"/>
                <a:gd name="connsiteX10" fmla="*/ 315448 w 597701"/>
                <a:gd name="connsiteY10" fmla="*/ 442907 h 596665"/>
                <a:gd name="connsiteX11" fmla="*/ 329288 w 597701"/>
                <a:gd name="connsiteY11" fmla="*/ 444751 h 596665"/>
                <a:gd name="connsiteX12" fmla="*/ 456591 w 597701"/>
                <a:gd name="connsiteY12" fmla="*/ 346193 h 596665"/>
                <a:gd name="connsiteX13" fmla="*/ 464846 w 597701"/>
                <a:gd name="connsiteY13" fmla="*/ 348034 h 596665"/>
                <a:gd name="connsiteX14" fmla="*/ 463929 w 597701"/>
                <a:gd name="connsiteY14" fmla="*/ 359081 h 596665"/>
                <a:gd name="connsiteX15" fmla="*/ 453839 w 597701"/>
                <a:gd name="connsiteY15" fmla="*/ 362763 h 596665"/>
                <a:gd name="connsiteX16" fmla="*/ 451087 w 597701"/>
                <a:gd name="connsiteY16" fmla="*/ 355399 h 596665"/>
                <a:gd name="connsiteX17" fmla="*/ 276714 w 597701"/>
                <a:gd name="connsiteY17" fmla="*/ 209938 h 596665"/>
                <a:gd name="connsiteX18" fmla="*/ 274869 w 597701"/>
                <a:gd name="connsiteY18" fmla="*/ 212700 h 596665"/>
                <a:gd name="connsiteX19" fmla="*/ 264723 w 597701"/>
                <a:gd name="connsiteY19" fmla="*/ 213621 h 596665"/>
                <a:gd name="connsiteX20" fmla="*/ 261033 w 597701"/>
                <a:gd name="connsiteY20" fmla="*/ 215462 h 596665"/>
                <a:gd name="connsiteX21" fmla="*/ 256421 w 597701"/>
                <a:gd name="connsiteY21" fmla="*/ 220066 h 596665"/>
                <a:gd name="connsiteX22" fmla="*/ 256421 w 597701"/>
                <a:gd name="connsiteY22" fmla="*/ 232036 h 596665"/>
                <a:gd name="connsiteX23" fmla="*/ 261956 w 597701"/>
                <a:gd name="connsiteY23" fmla="*/ 231116 h 596665"/>
                <a:gd name="connsiteX24" fmla="*/ 279481 w 597701"/>
                <a:gd name="connsiteY24" fmla="*/ 232036 h 596665"/>
                <a:gd name="connsiteX25" fmla="*/ 292394 w 597701"/>
                <a:gd name="connsiteY25" fmla="*/ 232036 h 596665"/>
                <a:gd name="connsiteX26" fmla="*/ 291472 w 597701"/>
                <a:gd name="connsiteY26" fmla="*/ 226512 h 596665"/>
                <a:gd name="connsiteX27" fmla="*/ 281326 w 597701"/>
                <a:gd name="connsiteY27" fmla="*/ 222829 h 596665"/>
                <a:gd name="connsiteX28" fmla="*/ 280403 w 597701"/>
                <a:gd name="connsiteY28" fmla="*/ 211779 h 596665"/>
                <a:gd name="connsiteX29" fmla="*/ 331134 w 597701"/>
                <a:gd name="connsiteY29" fmla="*/ 201651 h 596665"/>
                <a:gd name="connsiteX30" fmla="*/ 321910 w 597701"/>
                <a:gd name="connsiteY30" fmla="*/ 202571 h 596665"/>
                <a:gd name="connsiteX31" fmla="*/ 320065 w 597701"/>
                <a:gd name="connsiteY31" fmla="*/ 208096 h 596665"/>
                <a:gd name="connsiteX32" fmla="*/ 320065 w 597701"/>
                <a:gd name="connsiteY32" fmla="*/ 218225 h 596665"/>
                <a:gd name="connsiteX33" fmla="*/ 332056 w 597701"/>
                <a:gd name="connsiteY33" fmla="*/ 226512 h 596665"/>
                <a:gd name="connsiteX34" fmla="*/ 332056 w 597701"/>
                <a:gd name="connsiteY34" fmla="*/ 231116 h 596665"/>
                <a:gd name="connsiteX35" fmla="*/ 325600 w 597701"/>
                <a:gd name="connsiteY35" fmla="*/ 236640 h 596665"/>
                <a:gd name="connsiteX36" fmla="*/ 324677 w 597701"/>
                <a:gd name="connsiteY36" fmla="*/ 239403 h 596665"/>
                <a:gd name="connsiteX37" fmla="*/ 336668 w 597701"/>
                <a:gd name="connsiteY37" fmla="*/ 240323 h 596665"/>
                <a:gd name="connsiteX38" fmla="*/ 337591 w 597701"/>
                <a:gd name="connsiteY38" fmla="*/ 243086 h 596665"/>
                <a:gd name="connsiteX39" fmla="*/ 344970 w 597701"/>
                <a:gd name="connsiteY39" fmla="*/ 243086 h 596665"/>
                <a:gd name="connsiteX40" fmla="*/ 347737 w 597701"/>
                <a:gd name="connsiteY40" fmla="*/ 240323 h 596665"/>
                <a:gd name="connsiteX41" fmla="*/ 347737 w 597701"/>
                <a:gd name="connsiteY41" fmla="*/ 235719 h 596665"/>
                <a:gd name="connsiteX42" fmla="*/ 342203 w 597701"/>
                <a:gd name="connsiteY42" fmla="*/ 231116 h 596665"/>
                <a:gd name="connsiteX43" fmla="*/ 342203 w 597701"/>
                <a:gd name="connsiteY43" fmla="*/ 224670 h 596665"/>
                <a:gd name="connsiteX44" fmla="*/ 327444 w 597701"/>
                <a:gd name="connsiteY44" fmla="*/ 215462 h 596665"/>
                <a:gd name="connsiteX45" fmla="*/ 328367 w 597701"/>
                <a:gd name="connsiteY45" fmla="*/ 209938 h 596665"/>
                <a:gd name="connsiteX46" fmla="*/ 339435 w 597701"/>
                <a:gd name="connsiteY46" fmla="*/ 210858 h 596665"/>
                <a:gd name="connsiteX47" fmla="*/ 339435 w 597701"/>
                <a:gd name="connsiteY47" fmla="*/ 205334 h 596665"/>
                <a:gd name="connsiteX48" fmla="*/ 138403 w 597701"/>
                <a:gd name="connsiteY48" fmla="*/ 172209 h 596665"/>
                <a:gd name="connsiteX49" fmla="*/ 143951 w 597701"/>
                <a:gd name="connsiteY49" fmla="*/ 174054 h 596665"/>
                <a:gd name="connsiteX50" fmla="*/ 143951 w 597701"/>
                <a:gd name="connsiteY50" fmla="*/ 180511 h 596665"/>
                <a:gd name="connsiteX51" fmla="*/ 131931 w 597701"/>
                <a:gd name="connsiteY51" fmla="*/ 187891 h 596665"/>
                <a:gd name="connsiteX52" fmla="*/ 125458 w 597701"/>
                <a:gd name="connsiteY52" fmla="*/ 187891 h 596665"/>
                <a:gd name="connsiteX53" fmla="*/ 125458 w 597701"/>
                <a:gd name="connsiteY53" fmla="*/ 182356 h 596665"/>
                <a:gd name="connsiteX54" fmla="*/ 131006 w 597701"/>
                <a:gd name="connsiteY54" fmla="*/ 174054 h 596665"/>
                <a:gd name="connsiteX55" fmla="*/ 152242 w 597701"/>
                <a:gd name="connsiteY55" fmla="*/ 159338 h 596665"/>
                <a:gd name="connsiteX56" fmla="*/ 154086 w 597701"/>
                <a:gd name="connsiteY56" fmla="*/ 170396 h 596665"/>
                <a:gd name="connsiteX57" fmla="*/ 159619 w 597701"/>
                <a:gd name="connsiteY57" fmla="*/ 178689 h 596665"/>
                <a:gd name="connsiteX58" fmla="*/ 162386 w 597701"/>
                <a:gd name="connsiteY58" fmla="*/ 182375 h 596665"/>
                <a:gd name="connsiteX59" fmla="*/ 167919 w 597701"/>
                <a:gd name="connsiteY59" fmla="*/ 184218 h 596665"/>
                <a:gd name="connsiteX60" fmla="*/ 162386 w 597701"/>
                <a:gd name="connsiteY60" fmla="*/ 190669 h 596665"/>
                <a:gd name="connsiteX61" fmla="*/ 152242 w 597701"/>
                <a:gd name="connsiteY61" fmla="*/ 191590 h 596665"/>
                <a:gd name="connsiteX62" fmla="*/ 143942 w 597701"/>
                <a:gd name="connsiteY62" fmla="*/ 191590 h 596665"/>
                <a:gd name="connsiteX63" fmla="*/ 144864 w 597701"/>
                <a:gd name="connsiteY63" fmla="*/ 182375 h 596665"/>
                <a:gd name="connsiteX64" fmla="*/ 151320 w 597701"/>
                <a:gd name="connsiteY64" fmla="*/ 180532 h 596665"/>
                <a:gd name="connsiteX65" fmla="*/ 151320 w 597701"/>
                <a:gd name="connsiteY65" fmla="*/ 176846 h 596665"/>
                <a:gd name="connsiteX66" fmla="*/ 144864 w 597701"/>
                <a:gd name="connsiteY66" fmla="*/ 172239 h 596665"/>
                <a:gd name="connsiteX67" fmla="*/ 140253 w 597701"/>
                <a:gd name="connsiteY67" fmla="*/ 169474 h 596665"/>
                <a:gd name="connsiteX68" fmla="*/ 140253 w 597701"/>
                <a:gd name="connsiteY68" fmla="*/ 165788 h 596665"/>
                <a:gd name="connsiteX69" fmla="*/ 143020 w 597701"/>
                <a:gd name="connsiteY69" fmla="*/ 161181 h 596665"/>
                <a:gd name="connsiteX70" fmla="*/ 233362 w 597701"/>
                <a:gd name="connsiteY70" fmla="*/ 131671 h 596665"/>
                <a:gd name="connsiteX71" fmla="*/ 213992 w 597701"/>
                <a:gd name="connsiteY71" fmla="*/ 145483 h 596665"/>
                <a:gd name="connsiteX72" fmla="*/ 213992 w 597701"/>
                <a:gd name="connsiteY72" fmla="*/ 167582 h 596665"/>
                <a:gd name="connsiteX73" fmla="*/ 202001 w 597701"/>
                <a:gd name="connsiteY73" fmla="*/ 174027 h 596665"/>
                <a:gd name="connsiteX74" fmla="*/ 202923 w 597701"/>
                <a:gd name="connsiteY74" fmla="*/ 177710 h 596665"/>
                <a:gd name="connsiteX75" fmla="*/ 222293 w 597701"/>
                <a:gd name="connsiteY75" fmla="*/ 177710 h 596665"/>
                <a:gd name="connsiteX76" fmla="*/ 232440 w 597701"/>
                <a:gd name="connsiteY76" fmla="*/ 162057 h 596665"/>
                <a:gd name="connsiteX77" fmla="*/ 232440 w 597701"/>
                <a:gd name="connsiteY77" fmla="*/ 154691 h 596665"/>
                <a:gd name="connsiteX78" fmla="*/ 224138 w 597701"/>
                <a:gd name="connsiteY78" fmla="*/ 151008 h 596665"/>
                <a:gd name="connsiteX79" fmla="*/ 224138 w 597701"/>
                <a:gd name="connsiteY79" fmla="*/ 145483 h 596665"/>
                <a:gd name="connsiteX80" fmla="*/ 237974 w 597701"/>
                <a:gd name="connsiteY80" fmla="*/ 137196 h 596665"/>
                <a:gd name="connsiteX81" fmla="*/ 237974 w 597701"/>
                <a:gd name="connsiteY81" fmla="*/ 131671 h 596665"/>
                <a:gd name="connsiteX82" fmla="*/ 298851 w 597701"/>
                <a:gd name="connsiteY82" fmla="*/ 24861 h 596665"/>
                <a:gd name="connsiteX83" fmla="*/ 24904 w 597701"/>
                <a:gd name="connsiteY83" fmla="*/ 298333 h 596665"/>
                <a:gd name="connsiteX84" fmla="*/ 298851 w 597701"/>
                <a:gd name="connsiteY84" fmla="*/ 572725 h 596665"/>
                <a:gd name="connsiteX85" fmla="*/ 573719 w 597701"/>
                <a:gd name="connsiteY85" fmla="*/ 298333 h 596665"/>
                <a:gd name="connsiteX86" fmla="*/ 564496 w 597701"/>
                <a:gd name="connsiteY86" fmla="*/ 301095 h 596665"/>
                <a:gd name="connsiteX87" fmla="*/ 566340 w 597701"/>
                <a:gd name="connsiteY87" fmla="*/ 310303 h 596665"/>
                <a:gd name="connsiteX88" fmla="*/ 561728 w 597701"/>
                <a:gd name="connsiteY88" fmla="*/ 313065 h 596665"/>
                <a:gd name="connsiteX89" fmla="*/ 557117 w 597701"/>
                <a:gd name="connsiteY89" fmla="*/ 305699 h 596665"/>
                <a:gd name="connsiteX90" fmla="*/ 558039 w 597701"/>
                <a:gd name="connsiteY90" fmla="*/ 300174 h 596665"/>
                <a:gd name="connsiteX91" fmla="*/ 549738 w 597701"/>
                <a:gd name="connsiteY91" fmla="*/ 297412 h 596665"/>
                <a:gd name="connsiteX92" fmla="*/ 544203 w 597701"/>
                <a:gd name="connsiteY92" fmla="*/ 303857 h 596665"/>
                <a:gd name="connsiteX93" fmla="*/ 545126 w 597701"/>
                <a:gd name="connsiteY93" fmla="*/ 315827 h 596665"/>
                <a:gd name="connsiteX94" fmla="*/ 561728 w 597701"/>
                <a:gd name="connsiteY94" fmla="*/ 329639 h 596665"/>
                <a:gd name="connsiteX95" fmla="*/ 563573 w 597701"/>
                <a:gd name="connsiteY95" fmla="*/ 339768 h 596665"/>
                <a:gd name="connsiteX96" fmla="*/ 553427 w 597701"/>
                <a:gd name="connsiteY96" fmla="*/ 346213 h 596665"/>
                <a:gd name="connsiteX97" fmla="*/ 546048 w 597701"/>
                <a:gd name="connsiteY97" fmla="*/ 345292 h 596665"/>
                <a:gd name="connsiteX98" fmla="*/ 532212 w 597701"/>
                <a:gd name="connsiteY98" fmla="*/ 329639 h 596665"/>
                <a:gd name="connsiteX99" fmla="*/ 529445 w 597701"/>
                <a:gd name="connsiteY99" fmla="*/ 340688 h 596665"/>
                <a:gd name="connsiteX100" fmla="*/ 555272 w 597701"/>
                <a:gd name="connsiteY100" fmla="*/ 378440 h 596665"/>
                <a:gd name="connsiteX101" fmla="*/ 553427 w 597701"/>
                <a:gd name="connsiteY101" fmla="*/ 383965 h 596665"/>
                <a:gd name="connsiteX102" fmla="*/ 521144 w 597701"/>
                <a:gd name="connsiteY102" fmla="*/ 352658 h 596665"/>
                <a:gd name="connsiteX103" fmla="*/ 521144 w 597701"/>
                <a:gd name="connsiteY103" fmla="*/ 321352 h 596665"/>
                <a:gd name="connsiteX104" fmla="*/ 497162 w 597701"/>
                <a:gd name="connsiteY104" fmla="*/ 299253 h 596665"/>
                <a:gd name="connsiteX105" fmla="*/ 476870 w 597701"/>
                <a:gd name="connsiteY105" fmla="*/ 297412 h 596665"/>
                <a:gd name="connsiteX106" fmla="*/ 465801 w 597701"/>
                <a:gd name="connsiteY106" fmla="*/ 302016 h 596665"/>
                <a:gd name="connsiteX107" fmla="*/ 459345 w 597701"/>
                <a:gd name="connsiteY107" fmla="*/ 316748 h 596665"/>
                <a:gd name="connsiteX108" fmla="*/ 455655 w 597701"/>
                <a:gd name="connsiteY108" fmla="*/ 344371 h 596665"/>
                <a:gd name="connsiteX109" fmla="*/ 449198 w 597701"/>
                <a:gd name="connsiteY109" fmla="*/ 353579 h 596665"/>
                <a:gd name="connsiteX110" fmla="*/ 441819 w 597701"/>
                <a:gd name="connsiteY110" fmla="*/ 352658 h 596665"/>
                <a:gd name="connsiteX111" fmla="*/ 421527 w 597701"/>
                <a:gd name="connsiteY111" fmla="*/ 318590 h 596665"/>
                <a:gd name="connsiteX112" fmla="*/ 422449 w 597701"/>
                <a:gd name="connsiteY112" fmla="*/ 305699 h 596665"/>
                <a:gd name="connsiteX113" fmla="*/ 422449 w 597701"/>
                <a:gd name="connsiteY113" fmla="*/ 296491 h 596665"/>
                <a:gd name="connsiteX114" fmla="*/ 413226 w 597701"/>
                <a:gd name="connsiteY114" fmla="*/ 290966 h 596665"/>
                <a:gd name="connsiteX115" fmla="*/ 372641 w 597701"/>
                <a:gd name="connsiteY115" fmla="*/ 284521 h 596665"/>
                <a:gd name="connsiteX116" fmla="*/ 354193 w 597701"/>
                <a:gd name="connsiteY116" fmla="*/ 283600 h 596665"/>
                <a:gd name="connsiteX117" fmla="*/ 338513 w 597701"/>
                <a:gd name="connsiteY117" fmla="*/ 273471 h 596665"/>
                <a:gd name="connsiteX118" fmla="*/ 336668 w 597701"/>
                <a:gd name="connsiteY118" fmla="*/ 264264 h 596665"/>
                <a:gd name="connsiteX119" fmla="*/ 329289 w 597701"/>
                <a:gd name="connsiteY119" fmla="*/ 264264 h 596665"/>
                <a:gd name="connsiteX120" fmla="*/ 329289 w 597701"/>
                <a:gd name="connsiteY120" fmla="*/ 278075 h 596665"/>
                <a:gd name="connsiteX121" fmla="*/ 364340 w 597701"/>
                <a:gd name="connsiteY121" fmla="*/ 295570 h 596665"/>
                <a:gd name="connsiteX122" fmla="*/ 374486 w 597701"/>
                <a:gd name="connsiteY122" fmla="*/ 296491 h 596665"/>
                <a:gd name="connsiteX123" fmla="*/ 374486 w 597701"/>
                <a:gd name="connsiteY123" fmla="*/ 303857 h 596665"/>
                <a:gd name="connsiteX124" fmla="*/ 365262 w 597701"/>
                <a:gd name="connsiteY124" fmla="*/ 310303 h 596665"/>
                <a:gd name="connsiteX125" fmla="*/ 334823 w 597701"/>
                <a:gd name="connsiteY125" fmla="*/ 332401 h 596665"/>
                <a:gd name="connsiteX126" fmla="*/ 320988 w 597701"/>
                <a:gd name="connsiteY126" fmla="*/ 333322 h 596665"/>
                <a:gd name="connsiteX127" fmla="*/ 313609 w 597701"/>
                <a:gd name="connsiteY127" fmla="*/ 325956 h 596665"/>
                <a:gd name="connsiteX128" fmla="*/ 312686 w 597701"/>
                <a:gd name="connsiteY128" fmla="*/ 314907 h 596665"/>
                <a:gd name="connsiteX129" fmla="*/ 282248 w 597701"/>
                <a:gd name="connsiteY129" fmla="*/ 277155 h 596665"/>
                <a:gd name="connsiteX130" fmla="*/ 280403 w 597701"/>
                <a:gd name="connsiteY130" fmla="*/ 279917 h 596665"/>
                <a:gd name="connsiteX131" fmla="*/ 310842 w 597701"/>
                <a:gd name="connsiteY131" fmla="*/ 337926 h 596665"/>
                <a:gd name="connsiteX132" fmla="*/ 318221 w 597701"/>
                <a:gd name="connsiteY132" fmla="*/ 341609 h 596665"/>
                <a:gd name="connsiteX133" fmla="*/ 347737 w 597701"/>
                <a:gd name="connsiteY133" fmla="*/ 335164 h 596665"/>
                <a:gd name="connsiteX134" fmla="*/ 353271 w 597701"/>
                <a:gd name="connsiteY134" fmla="*/ 337926 h 596665"/>
                <a:gd name="connsiteX135" fmla="*/ 324677 w 597701"/>
                <a:gd name="connsiteY135" fmla="*/ 378440 h 596665"/>
                <a:gd name="connsiteX136" fmla="*/ 299773 w 597701"/>
                <a:gd name="connsiteY136" fmla="*/ 402381 h 596665"/>
                <a:gd name="connsiteX137" fmla="*/ 305307 w 597701"/>
                <a:gd name="connsiteY137" fmla="*/ 412509 h 596665"/>
                <a:gd name="connsiteX138" fmla="*/ 308075 w 597701"/>
                <a:gd name="connsiteY138" fmla="*/ 439212 h 596665"/>
                <a:gd name="connsiteX139" fmla="*/ 295161 w 597701"/>
                <a:gd name="connsiteY139" fmla="*/ 457627 h 596665"/>
                <a:gd name="connsiteX140" fmla="*/ 288705 w 597701"/>
                <a:gd name="connsiteY140" fmla="*/ 464994 h 596665"/>
                <a:gd name="connsiteX141" fmla="*/ 288705 w 597701"/>
                <a:gd name="connsiteY141" fmla="*/ 475122 h 596665"/>
                <a:gd name="connsiteX142" fmla="*/ 279481 w 597701"/>
                <a:gd name="connsiteY142" fmla="*/ 477884 h 596665"/>
                <a:gd name="connsiteX143" fmla="*/ 272102 w 597701"/>
                <a:gd name="connsiteY143" fmla="*/ 490775 h 596665"/>
                <a:gd name="connsiteX144" fmla="*/ 249042 w 597701"/>
                <a:gd name="connsiteY144" fmla="*/ 514716 h 596665"/>
                <a:gd name="connsiteX145" fmla="*/ 217681 w 597701"/>
                <a:gd name="connsiteY145" fmla="*/ 514716 h 596665"/>
                <a:gd name="connsiteX146" fmla="*/ 217681 w 597701"/>
                <a:gd name="connsiteY146" fmla="*/ 496300 h 596665"/>
                <a:gd name="connsiteX147" fmla="*/ 207535 w 597701"/>
                <a:gd name="connsiteY147" fmla="*/ 482488 h 596665"/>
                <a:gd name="connsiteX148" fmla="*/ 207535 w 597701"/>
                <a:gd name="connsiteY148" fmla="*/ 460390 h 596665"/>
                <a:gd name="connsiteX149" fmla="*/ 199234 w 597701"/>
                <a:gd name="connsiteY149" fmla="*/ 452103 h 596665"/>
                <a:gd name="connsiteX150" fmla="*/ 199234 w 597701"/>
                <a:gd name="connsiteY150" fmla="*/ 442895 h 596665"/>
                <a:gd name="connsiteX151" fmla="*/ 209380 w 597701"/>
                <a:gd name="connsiteY151" fmla="*/ 423559 h 596665"/>
                <a:gd name="connsiteX152" fmla="*/ 190010 w 597701"/>
                <a:gd name="connsiteY152" fmla="*/ 390410 h 596665"/>
                <a:gd name="connsiteX153" fmla="*/ 191855 w 597701"/>
                <a:gd name="connsiteY153" fmla="*/ 367391 h 596665"/>
                <a:gd name="connsiteX154" fmla="*/ 174330 w 597701"/>
                <a:gd name="connsiteY154" fmla="*/ 365549 h 596665"/>
                <a:gd name="connsiteX155" fmla="*/ 168795 w 597701"/>
                <a:gd name="connsiteY155" fmla="*/ 359104 h 596665"/>
                <a:gd name="connsiteX156" fmla="*/ 156805 w 597701"/>
                <a:gd name="connsiteY156" fmla="*/ 359104 h 596665"/>
                <a:gd name="connsiteX157" fmla="*/ 151270 w 597701"/>
                <a:gd name="connsiteY157" fmla="*/ 364629 h 596665"/>
                <a:gd name="connsiteX158" fmla="*/ 130056 w 597701"/>
                <a:gd name="connsiteY158" fmla="*/ 364629 h 596665"/>
                <a:gd name="connsiteX159" fmla="*/ 130056 w 597701"/>
                <a:gd name="connsiteY159" fmla="*/ 366470 h 596665"/>
                <a:gd name="connsiteX160" fmla="*/ 118065 w 597701"/>
                <a:gd name="connsiteY160" fmla="*/ 366470 h 596665"/>
                <a:gd name="connsiteX161" fmla="*/ 92238 w 597701"/>
                <a:gd name="connsiteY161" fmla="*/ 336084 h 596665"/>
                <a:gd name="connsiteX162" fmla="*/ 92238 w 597701"/>
                <a:gd name="connsiteY162" fmla="*/ 313065 h 596665"/>
                <a:gd name="connsiteX163" fmla="*/ 96850 w 597701"/>
                <a:gd name="connsiteY163" fmla="*/ 311223 h 596665"/>
                <a:gd name="connsiteX164" fmla="*/ 98695 w 597701"/>
                <a:gd name="connsiteY164" fmla="*/ 302936 h 596665"/>
                <a:gd name="connsiteX165" fmla="*/ 92238 w 597701"/>
                <a:gd name="connsiteY165" fmla="*/ 302936 h 596665"/>
                <a:gd name="connsiteX166" fmla="*/ 89471 w 597701"/>
                <a:gd name="connsiteY166" fmla="*/ 293729 h 596665"/>
                <a:gd name="connsiteX167" fmla="*/ 119909 w 597701"/>
                <a:gd name="connsiteY167" fmla="*/ 271630 h 596665"/>
                <a:gd name="connsiteX168" fmla="*/ 119909 w 597701"/>
                <a:gd name="connsiteY168" fmla="*/ 255977 h 596665"/>
                <a:gd name="connsiteX169" fmla="*/ 134667 w 597701"/>
                <a:gd name="connsiteY169" fmla="*/ 247690 h 596665"/>
                <a:gd name="connsiteX170" fmla="*/ 141124 w 597701"/>
                <a:gd name="connsiteY170" fmla="*/ 248610 h 596665"/>
                <a:gd name="connsiteX171" fmla="*/ 153115 w 597701"/>
                <a:gd name="connsiteY171" fmla="*/ 248610 h 596665"/>
                <a:gd name="connsiteX172" fmla="*/ 162339 w 597701"/>
                <a:gd name="connsiteY172" fmla="*/ 243086 h 596665"/>
                <a:gd name="connsiteX173" fmla="*/ 192777 w 597701"/>
                <a:gd name="connsiteY173" fmla="*/ 241244 h 596665"/>
                <a:gd name="connsiteX174" fmla="*/ 192777 w 597701"/>
                <a:gd name="connsiteY174" fmla="*/ 256897 h 596665"/>
                <a:gd name="connsiteX175" fmla="*/ 217681 w 597701"/>
                <a:gd name="connsiteY175" fmla="*/ 262422 h 596665"/>
                <a:gd name="connsiteX176" fmla="*/ 222293 w 597701"/>
                <a:gd name="connsiteY176" fmla="*/ 266105 h 596665"/>
                <a:gd name="connsiteX177" fmla="*/ 226905 w 597701"/>
                <a:gd name="connsiteY177" fmla="*/ 266105 h 596665"/>
                <a:gd name="connsiteX178" fmla="*/ 226905 w 597701"/>
                <a:gd name="connsiteY178" fmla="*/ 257818 h 596665"/>
                <a:gd name="connsiteX179" fmla="*/ 240741 w 597701"/>
                <a:gd name="connsiteY179" fmla="*/ 255977 h 596665"/>
                <a:gd name="connsiteX180" fmla="*/ 253654 w 597701"/>
                <a:gd name="connsiteY180" fmla="*/ 266105 h 596665"/>
                <a:gd name="connsiteX181" fmla="*/ 275791 w 597701"/>
                <a:gd name="connsiteY181" fmla="*/ 266105 h 596665"/>
                <a:gd name="connsiteX182" fmla="*/ 284093 w 597701"/>
                <a:gd name="connsiteY182" fmla="*/ 258739 h 596665"/>
                <a:gd name="connsiteX183" fmla="*/ 284093 w 597701"/>
                <a:gd name="connsiteY183" fmla="*/ 247690 h 596665"/>
                <a:gd name="connsiteX184" fmla="*/ 277636 w 597701"/>
                <a:gd name="connsiteY184" fmla="*/ 243086 h 596665"/>
                <a:gd name="connsiteX185" fmla="*/ 255499 w 597701"/>
                <a:gd name="connsiteY185" fmla="*/ 243086 h 596665"/>
                <a:gd name="connsiteX186" fmla="*/ 249042 w 597701"/>
                <a:gd name="connsiteY186" fmla="*/ 235719 h 596665"/>
                <a:gd name="connsiteX187" fmla="*/ 247198 w 597701"/>
                <a:gd name="connsiteY187" fmla="*/ 222829 h 596665"/>
                <a:gd name="connsiteX188" fmla="*/ 239819 w 597701"/>
                <a:gd name="connsiteY188" fmla="*/ 226512 h 596665"/>
                <a:gd name="connsiteX189" fmla="*/ 236129 w 597701"/>
                <a:gd name="connsiteY189" fmla="*/ 242165 h 596665"/>
                <a:gd name="connsiteX190" fmla="*/ 225060 w 597701"/>
                <a:gd name="connsiteY190" fmla="*/ 231116 h 596665"/>
                <a:gd name="connsiteX191" fmla="*/ 225060 w 597701"/>
                <a:gd name="connsiteY191" fmla="*/ 220066 h 596665"/>
                <a:gd name="connsiteX192" fmla="*/ 214914 w 597701"/>
                <a:gd name="connsiteY192" fmla="*/ 211779 h 596665"/>
                <a:gd name="connsiteX193" fmla="*/ 211225 w 597701"/>
                <a:gd name="connsiteY193" fmla="*/ 208096 h 596665"/>
                <a:gd name="connsiteX194" fmla="*/ 199234 w 597701"/>
                <a:gd name="connsiteY194" fmla="*/ 208096 h 596665"/>
                <a:gd name="connsiteX195" fmla="*/ 202923 w 597701"/>
                <a:gd name="connsiteY195" fmla="*/ 218225 h 596665"/>
                <a:gd name="connsiteX196" fmla="*/ 216759 w 597701"/>
                <a:gd name="connsiteY196" fmla="*/ 226512 h 596665"/>
                <a:gd name="connsiteX197" fmla="*/ 219526 w 597701"/>
                <a:gd name="connsiteY197" fmla="*/ 229274 h 596665"/>
                <a:gd name="connsiteX198" fmla="*/ 216759 w 597701"/>
                <a:gd name="connsiteY198" fmla="*/ 230195 h 596665"/>
                <a:gd name="connsiteX199" fmla="*/ 216759 w 597701"/>
                <a:gd name="connsiteY199" fmla="*/ 239403 h 596665"/>
                <a:gd name="connsiteX200" fmla="*/ 209380 w 597701"/>
                <a:gd name="connsiteY200" fmla="*/ 242165 h 596665"/>
                <a:gd name="connsiteX201" fmla="*/ 203846 w 597701"/>
                <a:gd name="connsiteY201" fmla="*/ 240323 h 596665"/>
                <a:gd name="connsiteX202" fmla="*/ 200156 w 597701"/>
                <a:gd name="connsiteY202" fmla="*/ 235719 h 596665"/>
                <a:gd name="connsiteX203" fmla="*/ 209380 w 597701"/>
                <a:gd name="connsiteY203" fmla="*/ 235719 h 596665"/>
                <a:gd name="connsiteX204" fmla="*/ 212147 w 597701"/>
                <a:gd name="connsiteY204" fmla="*/ 232036 h 596665"/>
                <a:gd name="connsiteX205" fmla="*/ 190933 w 597701"/>
                <a:gd name="connsiteY205" fmla="*/ 218225 h 596665"/>
                <a:gd name="connsiteX206" fmla="*/ 189088 w 597701"/>
                <a:gd name="connsiteY206" fmla="*/ 211779 h 596665"/>
                <a:gd name="connsiteX207" fmla="*/ 180786 w 597701"/>
                <a:gd name="connsiteY207" fmla="*/ 220066 h 596665"/>
                <a:gd name="connsiteX208" fmla="*/ 171563 w 597701"/>
                <a:gd name="connsiteY208" fmla="*/ 218225 h 596665"/>
                <a:gd name="connsiteX209" fmla="*/ 158649 w 597701"/>
                <a:gd name="connsiteY209" fmla="*/ 234799 h 596665"/>
                <a:gd name="connsiteX210" fmla="*/ 155882 w 597701"/>
                <a:gd name="connsiteY210" fmla="*/ 242165 h 596665"/>
                <a:gd name="connsiteX211" fmla="*/ 146658 w 597701"/>
                <a:gd name="connsiteY211" fmla="*/ 243086 h 596665"/>
                <a:gd name="connsiteX212" fmla="*/ 134667 w 597701"/>
                <a:gd name="connsiteY212" fmla="*/ 243086 h 596665"/>
                <a:gd name="connsiteX213" fmla="*/ 126366 w 597701"/>
                <a:gd name="connsiteY213" fmla="*/ 239403 h 596665"/>
                <a:gd name="connsiteX214" fmla="*/ 124521 w 597701"/>
                <a:gd name="connsiteY214" fmla="*/ 224670 h 596665"/>
                <a:gd name="connsiteX215" fmla="*/ 127288 w 597701"/>
                <a:gd name="connsiteY215" fmla="*/ 217304 h 596665"/>
                <a:gd name="connsiteX216" fmla="*/ 140202 w 597701"/>
                <a:gd name="connsiteY216" fmla="*/ 214542 h 596665"/>
                <a:gd name="connsiteX217" fmla="*/ 154037 w 597701"/>
                <a:gd name="connsiteY217" fmla="*/ 217304 h 596665"/>
                <a:gd name="connsiteX218" fmla="*/ 155882 w 597701"/>
                <a:gd name="connsiteY218" fmla="*/ 209017 h 596665"/>
                <a:gd name="connsiteX219" fmla="*/ 150348 w 597701"/>
                <a:gd name="connsiteY219" fmla="*/ 208096 h 596665"/>
                <a:gd name="connsiteX220" fmla="*/ 152193 w 597701"/>
                <a:gd name="connsiteY220" fmla="*/ 196126 h 596665"/>
                <a:gd name="connsiteX221" fmla="*/ 166028 w 597701"/>
                <a:gd name="connsiteY221" fmla="*/ 193364 h 596665"/>
                <a:gd name="connsiteX222" fmla="*/ 176174 w 597701"/>
                <a:gd name="connsiteY222" fmla="*/ 179552 h 596665"/>
                <a:gd name="connsiteX223" fmla="*/ 186321 w 597701"/>
                <a:gd name="connsiteY223" fmla="*/ 177710 h 596665"/>
                <a:gd name="connsiteX224" fmla="*/ 195544 w 597701"/>
                <a:gd name="connsiteY224" fmla="*/ 179552 h 596665"/>
                <a:gd name="connsiteX225" fmla="*/ 199234 w 597701"/>
                <a:gd name="connsiteY225" fmla="*/ 179552 h 596665"/>
                <a:gd name="connsiteX226" fmla="*/ 197389 w 597701"/>
                <a:gd name="connsiteY226" fmla="*/ 165740 h 596665"/>
                <a:gd name="connsiteX227" fmla="*/ 186321 w 597701"/>
                <a:gd name="connsiteY227" fmla="*/ 170344 h 596665"/>
                <a:gd name="connsiteX228" fmla="*/ 181709 w 597701"/>
                <a:gd name="connsiteY228" fmla="*/ 161136 h 596665"/>
                <a:gd name="connsiteX229" fmla="*/ 175252 w 597701"/>
                <a:gd name="connsiteY229" fmla="*/ 160216 h 596665"/>
                <a:gd name="connsiteX230" fmla="*/ 174330 w 597701"/>
                <a:gd name="connsiteY230" fmla="*/ 152849 h 596665"/>
                <a:gd name="connsiteX231" fmla="*/ 179864 w 597701"/>
                <a:gd name="connsiteY231" fmla="*/ 147325 h 596665"/>
                <a:gd name="connsiteX232" fmla="*/ 191855 w 597701"/>
                <a:gd name="connsiteY232" fmla="*/ 142721 h 596665"/>
                <a:gd name="connsiteX233" fmla="*/ 199234 w 597701"/>
                <a:gd name="connsiteY233" fmla="*/ 129830 h 596665"/>
                <a:gd name="connsiteX234" fmla="*/ 218604 w 597701"/>
                <a:gd name="connsiteY234" fmla="*/ 119701 h 596665"/>
                <a:gd name="connsiteX235" fmla="*/ 252732 w 597701"/>
                <a:gd name="connsiteY235" fmla="*/ 118781 h 596665"/>
                <a:gd name="connsiteX236" fmla="*/ 280403 w 597701"/>
                <a:gd name="connsiteY236" fmla="*/ 131671 h 596665"/>
                <a:gd name="connsiteX237" fmla="*/ 275791 w 597701"/>
                <a:gd name="connsiteY237" fmla="*/ 136275 h 596665"/>
                <a:gd name="connsiteX238" fmla="*/ 252732 w 597701"/>
                <a:gd name="connsiteY238" fmla="*/ 137196 h 596665"/>
                <a:gd name="connsiteX239" fmla="*/ 253654 w 597701"/>
                <a:gd name="connsiteY239" fmla="*/ 141800 h 596665"/>
                <a:gd name="connsiteX240" fmla="*/ 275791 w 597701"/>
                <a:gd name="connsiteY240" fmla="*/ 142721 h 596665"/>
                <a:gd name="connsiteX241" fmla="*/ 285015 w 597701"/>
                <a:gd name="connsiteY241" fmla="*/ 135355 h 596665"/>
                <a:gd name="connsiteX242" fmla="*/ 287782 w 597701"/>
                <a:gd name="connsiteY242" fmla="*/ 127068 h 596665"/>
                <a:gd name="connsiteX243" fmla="*/ 292394 w 597701"/>
                <a:gd name="connsiteY243" fmla="*/ 126147 h 596665"/>
                <a:gd name="connsiteX244" fmla="*/ 295161 w 597701"/>
                <a:gd name="connsiteY244" fmla="*/ 133513 h 596665"/>
                <a:gd name="connsiteX245" fmla="*/ 312686 w 597701"/>
                <a:gd name="connsiteY245" fmla="*/ 125226 h 596665"/>
                <a:gd name="connsiteX246" fmla="*/ 348659 w 597701"/>
                <a:gd name="connsiteY246" fmla="*/ 127988 h 596665"/>
                <a:gd name="connsiteX247" fmla="*/ 345892 w 597701"/>
                <a:gd name="connsiteY247" fmla="*/ 120622 h 596665"/>
                <a:gd name="connsiteX248" fmla="*/ 348659 w 597701"/>
                <a:gd name="connsiteY248" fmla="*/ 111414 h 596665"/>
                <a:gd name="connsiteX249" fmla="*/ 358805 w 597701"/>
                <a:gd name="connsiteY249" fmla="*/ 113256 h 596665"/>
                <a:gd name="connsiteX250" fmla="*/ 361572 w 597701"/>
                <a:gd name="connsiteY250" fmla="*/ 118781 h 596665"/>
                <a:gd name="connsiteX251" fmla="*/ 364340 w 597701"/>
                <a:gd name="connsiteY251" fmla="*/ 134434 h 596665"/>
                <a:gd name="connsiteX252" fmla="*/ 373563 w 597701"/>
                <a:gd name="connsiteY252" fmla="*/ 131671 h 596665"/>
                <a:gd name="connsiteX253" fmla="*/ 372641 w 597701"/>
                <a:gd name="connsiteY253" fmla="*/ 116018 h 596665"/>
                <a:gd name="connsiteX254" fmla="*/ 402157 w 597701"/>
                <a:gd name="connsiteY254" fmla="*/ 103127 h 596665"/>
                <a:gd name="connsiteX255" fmla="*/ 441819 w 597701"/>
                <a:gd name="connsiteY255" fmla="*/ 100365 h 596665"/>
                <a:gd name="connsiteX256" fmla="*/ 461189 w 597701"/>
                <a:gd name="connsiteY256" fmla="*/ 112335 h 596665"/>
                <a:gd name="connsiteX257" fmla="*/ 499929 w 597701"/>
                <a:gd name="connsiteY257" fmla="*/ 112335 h 596665"/>
                <a:gd name="connsiteX258" fmla="*/ 490726 w 597701"/>
                <a:gd name="connsiteY258" fmla="*/ 102230 h 596665"/>
                <a:gd name="connsiteX259" fmla="*/ 490705 w 597701"/>
                <a:gd name="connsiteY259" fmla="*/ 102207 h 596665"/>
                <a:gd name="connsiteX260" fmla="*/ 298851 w 597701"/>
                <a:gd name="connsiteY260" fmla="*/ 24861 h 596665"/>
                <a:gd name="connsiteX261" fmla="*/ 298851 w 597701"/>
                <a:gd name="connsiteY261" fmla="*/ 0 h 596665"/>
                <a:gd name="connsiteX262" fmla="*/ 597701 w 597701"/>
                <a:gd name="connsiteY262" fmla="*/ 298333 h 596665"/>
                <a:gd name="connsiteX263" fmla="*/ 298851 w 597701"/>
                <a:gd name="connsiteY263" fmla="*/ 596665 h 596665"/>
                <a:gd name="connsiteX264" fmla="*/ 0 w 597701"/>
                <a:gd name="connsiteY264" fmla="*/ 298333 h 596665"/>
                <a:gd name="connsiteX265" fmla="*/ 298851 w 597701"/>
                <a:gd name="connsiteY265" fmla="*/ 0 h 59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701" h="596665">
                  <a:moveTo>
                    <a:pt x="337593" y="428155"/>
                  </a:moveTo>
                  <a:lnTo>
                    <a:pt x="345897" y="428155"/>
                  </a:lnTo>
                  <a:lnTo>
                    <a:pt x="339438" y="460424"/>
                  </a:lnTo>
                  <a:lnTo>
                    <a:pt x="325598" y="480708"/>
                  </a:lnTo>
                  <a:lnTo>
                    <a:pt x="318216" y="491772"/>
                  </a:lnTo>
                  <a:lnTo>
                    <a:pt x="310834" y="484396"/>
                  </a:lnTo>
                  <a:lnTo>
                    <a:pt x="310834" y="472410"/>
                  </a:lnTo>
                  <a:lnTo>
                    <a:pt x="316371" y="465956"/>
                  </a:lnTo>
                  <a:lnTo>
                    <a:pt x="320061" y="460424"/>
                  </a:lnTo>
                  <a:lnTo>
                    <a:pt x="315448" y="453971"/>
                  </a:lnTo>
                  <a:lnTo>
                    <a:pt x="315448" y="442907"/>
                  </a:lnTo>
                  <a:lnTo>
                    <a:pt x="329288" y="444751"/>
                  </a:lnTo>
                  <a:close/>
                  <a:moveTo>
                    <a:pt x="456591" y="346193"/>
                  </a:moveTo>
                  <a:lnTo>
                    <a:pt x="464846" y="348034"/>
                  </a:lnTo>
                  <a:lnTo>
                    <a:pt x="463929" y="359081"/>
                  </a:lnTo>
                  <a:lnTo>
                    <a:pt x="453839" y="362763"/>
                  </a:lnTo>
                  <a:lnTo>
                    <a:pt x="451087" y="355399"/>
                  </a:lnTo>
                  <a:close/>
                  <a:moveTo>
                    <a:pt x="276714" y="209938"/>
                  </a:moveTo>
                  <a:lnTo>
                    <a:pt x="274869" y="212700"/>
                  </a:lnTo>
                  <a:lnTo>
                    <a:pt x="264723" y="213621"/>
                  </a:lnTo>
                  <a:lnTo>
                    <a:pt x="261033" y="215462"/>
                  </a:lnTo>
                  <a:lnTo>
                    <a:pt x="256421" y="220066"/>
                  </a:lnTo>
                  <a:lnTo>
                    <a:pt x="256421" y="232036"/>
                  </a:lnTo>
                  <a:lnTo>
                    <a:pt x="261956" y="231116"/>
                  </a:lnTo>
                  <a:lnTo>
                    <a:pt x="279481" y="232036"/>
                  </a:lnTo>
                  <a:lnTo>
                    <a:pt x="292394" y="232036"/>
                  </a:lnTo>
                  <a:lnTo>
                    <a:pt x="291472" y="226512"/>
                  </a:lnTo>
                  <a:lnTo>
                    <a:pt x="281326" y="222829"/>
                  </a:lnTo>
                  <a:lnTo>
                    <a:pt x="280403" y="211779"/>
                  </a:lnTo>
                  <a:close/>
                  <a:moveTo>
                    <a:pt x="331134" y="201651"/>
                  </a:moveTo>
                  <a:lnTo>
                    <a:pt x="321910" y="202571"/>
                  </a:lnTo>
                  <a:lnTo>
                    <a:pt x="320065" y="208096"/>
                  </a:lnTo>
                  <a:lnTo>
                    <a:pt x="320065" y="218225"/>
                  </a:lnTo>
                  <a:lnTo>
                    <a:pt x="332056" y="226512"/>
                  </a:lnTo>
                  <a:lnTo>
                    <a:pt x="332056" y="231116"/>
                  </a:lnTo>
                  <a:lnTo>
                    <a:pt x="325600" y="236640"/>
                  </a:lnTo>
                  <a:lnTo>
                    <a:pt x="324677" y="239403"/>
                  </a:lnTo>
                  <a:lnTo>
                    <a:pt x="336668" y="240323"/>
                  </a:lnTo>
                  <a:lnTo>
                    <a:pt x="337591" y="243086"/>
                  </a:lnTo>
                  <a:lnTo>
                    <a:pt x="344970" y="243086"/>
                  </a:lnTo>
                  <a:lnTo>
                    <a:pt x="347737" y="240323"/>
                  </a:lnTo>
                  <a:lnTo>
                    <a:pt x="347737" y="235719"/>
                  </a:lnTo>
                  <a:lnTo>
                    <a:pt x="342203" y="231116"/>
                  </a:lnTo>
                  <a:lnTo>
                    <a:pt x="342203" y="224670"/>
                  </a:lnTo>
                  <a:lnTo>
                    <a:pt x="327444" y="215462"/>
                  </a:lnTo>
                  <a:lnTo>
                    <a:pt x="328367" y="209938"/>
                  </a:lnTo>
                  <a:lnTo>
                    <a:pt x="339435" y="210858"/>
                  </a:lnTo>
                  <a:lnTo>
                    <a:pt x="339435" y="205334"/>
                  </a:lnTo>
                  <a:close/>
                  <a:moveTo>
                    <a:pt x="138403" y="172209"/>
                  </a:moveTo>
                  <a:lnTo>
                    <a:pt x="143951" y="174054"/>
                  </a:lnTo>
                  <a:lnTo>
                    <a:pt x="143951" y="180511"/>
                  </a:lnTo>
                  <a:lnTo>
                    <a:pt x="131931" y="187891"/>
                  </a:lnTo>
                  <a:lnTo>
                    <a:pt x="125458" y="187891"/>
                  </a:lnTo>
                  <a:lnTo>
                    <a:pt x="125458" y="182356"/>
                  </a:lnTo>
                  <a:lnTo>
                    <a:pt x="131006" y="174054"/>
                  </a:lnTo>
                  <a:close/>
                  <a:moveTo>
                    <a:pt x="152242" y="159338"/>
                  </a:moveTo>
                  <a:lnTo>
                    <a:pt x="154086" y="170396"/>
                  </a:lnTo>
                  <a:lnTo>
                    <a:pt x="159619" y="178689"/>
                  </a:lnTo>
                  <a:lnTo>
                    <a:pt x="162386" y="182375"/>
                  </a:lnTo>
                  <a:lnTo>
                    <a:pt x="167919" y="184218"/>
                  </a:lnTo>
                  <a:lnTo>
                    <a:pt x="162386" y="190669"/>
                  </a:lnTo>
                  <a:lnTo>
                    <a:pt x="152242" y="191590"/>
                  </a:lnTo>
                  <a:lnTo>
                    <a:pt x="143942" y="191590"/>
                  </a:lnTo>
                  <a:lnTo>
                    <a:pt x="144864" y="182375"/>
                  </a:lnTo>
                  <a:lnTo>
                    <a:pt x="151320" y="180532"/>
                  </a:lnTo>
                  <a:lnTo>
                    <a:pt x="151320" y="176846"/>
                  </a:lnTo>
                  <a:lnTo>
                    <a:pt x="144864" y="172239"/>
                  </a:lnTo>
                  <a:lnTo>
                    <a:pt x="140253" y="169474"/>
                  </a:lnTo>
                  <a:lnTo>
                    <a:pt x="140253" y="165788"/>
                  </a:lnTo>
                  <a:lnTo>
                    <a:pt x="143020" y="161181"/>
                  </a:lnTo>
                  <a:close/>
                  <a:moveTo>
                    <a:pt x="233362" y="131671"/>
                  </a:moveTo>
                  <a:lnTo>
                    <a:pt x="213992" y="145483"/>
                  </a:lnTo>
                  <a:lnTo>
                    <a:pt x="213992" y="167582"/>
                  </a:lnTo>
                  <a:lnTo>
                    <a:pt x="202001" y="174027"/>
                  </a:lnTo>
                  <a:lnTo>
                    <a:pt x="202923" y="177710"/>
                  </a:lnTo>
                  <a:lnTo>
                    <a:pt x="222293" y="177710"/>
                  </a:lnTo>
                  <a:lnTo>
                    <a:pt x="232440" y="162057"/>
                  </a:lnTo>
                  <a:lnTo>
                    <a:pt x="232440" y="154691"/>
                  </a:lnTo>
                  <a:lnTo>
                    <a:pt x="224138" y="151008"/>
                  </a:lnTo>
                  <a:lnTo>
                    <a:pt x="224138" y="145483"/>
                  </a:lnTo>
                  <a:lnTo>
                    <a:pt x="237974" y="137196"/>
                  </a:lnTo>
                  <a:lnTo>
                    <a:pt x="237974" y="131671"/>
                  </a:lnTo>
                  <a:close/>
                  <a:moveTo>
                    <a:pt x="298851" y="24861"/>
                  </a:moveTo>
                  <a:cubicBezTo>
                    <a:pt x="147581" y="24861"/>
                    <a:pt x="24904" y="147325"/>
                    <a:pt x="24904" y="298333"/>
                  </a:cubicBezTo>
                  <a:cubicBezTo>
                    <a:pt x="24904" y="449340"/>
                    <a:pt x="147581" y="572725"/>
                    <a:pt x="298851" y="572725"/>
                  </a:cubicBezTo>
                  <a:cubicBezTo>
                    <a:pt x="450121" y="572725"/>
                    <a:pt x="573719" y="449340"/>
                    <a:pt x="573719" y="298333"/>
                  </a:cubicBezTo>
                  <a:lnTo>
                    <a:pt x="564496" y="301095"/>
                  </a:lnTo>
                  <a:lnTo>
                    <a:pt x="566340" y="310303"/>
                  </a:lnTo>
                  <a:lnTo>
                    <a:pt x="561728" y="313065"/>
                  </a:lnTo>
                  <a:lnTo>
                    <a:pt x="557117" y="305699"/>
                  </a:lnTo>
                  <a:lnTo>
                    <a:pt x="558039" y="300174"/>
                  </a:lnTo>
                  <a:lnTo>
                    <a:pt x="549738" y="297412"/>
                  </a:lnTo>
                  <a:lnTo>
                    <a:pt x="544203" y="303857"/>
                  </a:lnTo>
                  <a:lnTo>
                    <a:pt x="545126" y="315827"/>
                  </a:lnTo>
                  <a:lnTo>
                    <a:pt x="561728" y="329639"/>
                  </a:lnTo>
                  <a:lnTo>
                    <a:pt x="563573" y="339768"/>
                  </a:lnTo>
                  <a:lnTo>
                    <a:pt x="553427" y="346213"/>
                  </a:lnTo>
                  <a:lnTo>
                    <a:pt x="546048" y="345292"/>
                  </a:lnTo>
                  <a:lnTo>
                    <a:pt x="532212" y="329639"/>
                  </a:lnTo>
                  <a:lnTo>
                    <a:pt x="529445" y="340688"/>
                  </a:lnTo>
                  <a:lnTo>
                    <a:pt x="555272" y="378440"/>
                  </a:lnTo>
                  <a:lnTo>
                    <a:pt x="553427" y="383965"/>
                  </a:lnTo>
                  <a:lnTo>
                    <a:pt x="521144" y="352658"/>
                  </a:lnTo>
                  <a:lnTo>
                    <a:pt x="521144" y="321352"/>
                  </a:lnTo>
                  <a:lnTo>
                    <a:pt x="497162" y="299253"/>
                  </a:lnTo>
                  <a:lnTo>
                    <a:pt x="476870" y="297412"/>
                  </a:lnTo>
                  <a:lnTo>
                    <a:pt x="465801" y="302016"/>
                  </a:lnTo>
                  <a:lnTo>
                    <a:pt x="459345" y="316748"/>
                  </a:lnTo>
                  <a:lnTo>
                    <a:pt x="455655" y="344371"/>
                  </a:lnTo>
                  <a:lnTo>
                    <a:pt x="449198" y="353579"/>
                  </a:lnTo>
                  <a:lnTo>
                    <a:pt x="441819" y="352658"/>
                  </a:lnTo>
                  <a:lnTo>
                    <a:pt x="421527" y="318590"/>
                  </a:lnTo>
                  <a:lnTo>
                    <a:pt x="422449" y="305699"/>
                  </a:lnTo>
                  <a:lnTo>
                    <a:pt x="422449" y="296491"/>
                  </a:lnTo>
                  <a:lnTo>
                    <a:pt x="413226" y="290966"/>
                  </a:lnTo>
                  <a:lnTo>
                    <a:pt x="372641" y="284521"/>
                  </a:lnTo>
                  <a:lnTo>
                    <a:pt x="354193" y="283600"/>
                  </a:lnTo>
                  <a:lnTo>
                    <a:pt x="338513" y="273471"/>
                  </a:lnTo>
                  <a:lnTo>
                    <a:pt x="336668" y="264264"/>
                  </a:lnTo>
                  <a:lnTo>
                    <a:pt x="329289" y="264264"/>
                  </a:lnTo>
                  <a:cubicBezTo>
                    <a:pt x="329289" y="264264"/>
                    <a:pt x="329289" y="277155"/>
                    <a:pt x="329289" y="278075"/>
                  </a:cubicBezTo>
                  <a:cubicBezTo>
                    <a:pt x="329289" y="278996"/>
                    <a:pt x="364340" y="295570"/>
                    <a:pt x="364340" y="295570"/>
                  </a:cubicBezTo>
                  <a:lnTo>
                    <a:pt x="374486" y="296491"/>
                  </a:lnTo>
                  <a:lnTo>
                    <a:pt x="374486" y="303857"/>
                  </a:lnTo>
                  <a:lnTo>
                    <a:pt x="365262" y="310303"/>
                  </a:lnTo>
                  <a:lnTo>
                    <a:pt x="334823" y="332401"/>
                  </a:lnTo>
                  <a:lnTo>
                    <a:pt x="320988" y="333322"/>
                  </a:lnTo>
                  <a:lnTo>
                    <a:pt x="313609" y="325956"/>
                  </a:lnTo>
                  <a:lnTo>
                    <a:pt x="312686" y="314907"/>
                  </a:lnTo>
                  <a:lnTo>
                    <a:pt x="282248" y="277155"/>
                  </a:lnTo>
                  <a:lnTo>
                    <a:pt x="280403" y="279917"/>
                  </a:lnTo>
                  <a:lnTo>
                    <a:pt x="310842" y="337926"/>
                  </a:lnTo>
                  <a:lnTo>
                    <a:pt x="318221" y="341609"/>
                  </a:lnTo>
                  <a:lnTo>
                    <a:pt x="347737" y="335164"/>
                  </a:lnTo>
                  <a:lnTo>
                    <a:pt x="353271" y="337926"/>
                  </a:lnTo>
                  <a:lnTo>
                    <a:pt x="324677" y="378440"/>
                  </a:lnTo>
                  <a:lnTo>
                    <a:pt x="299773" y="402381"/>
                  </a:lnTo>
                  <a:lnTo>
                    <a:pt x="305307" y="412509"/>
                  </a:lnTo>
                  <a:lnTo>
                    <a:pt x="308075" y="439212"/>
                  </a:lnTo>
                  <a:lnTo>
                    <a:pt x="295161" y="457627"/>
                  </a:lnTo>
                  <a:lnTo>
                    <a:pt x="288705" y="464994"/>
                  </a:lnTo>
                  <a:lnTo>
                    <a:pt x="288705" y="475122"/>
                  </a:lnTo>
                  <a:lnTo>
                    <a:pt x="279481" y="477884"/>
                  </a:lnTo>
                  <a:lnTo>
                    <a:pt x="272102" y="490775"/>
                  </a:lnTo>
                  <a:lnTo>
                    <a:pt x="249042" y="514716"/>
                  </a:lnTo>
                  <a:lnTo>
                    <a:pt x="217681" y="514716"/>
                  </a:lnTo>
                  <a:lnTo>
                    <a:pt x="217681" y="496300"/>
                  </a:lnTo>
                  <a:lnTo>
                    <a:pt x="207535" y="482488"/>
                  </a:lnTo>
                  <a:lnTo>
                    <a:pt x="207535" y="460390"/>
                  </a:lnTo>
                  <a:lnTo>
                    <a:pt x="199234" y="452103"/>
                  </a:lnTo>
                  <a:lnTo>
                    <a:pt x="199234" y="442895"/>
                  </a:lnTo>
                  <a:lnTo>
                    <a:pt x="209380" y="423559"/>
                  </a:lnTo>
                  <a:lnTo>
                    <a:pt x="190010" y="390410"/>
                  </a:lnTo>
                  <a:lnTo>
                    <a:pt x="191855" y="367391"/>
                  </a:lnTo>
                  <a:lnTo>
                    <a:pt x="174330" y="365549"/>
                  </a:lnTo>
                  <a:lnTo>
                    <a:pt x="168795" y="359104"/>
                  </a:lnTo>
                  <a:lnTo>
                    <a:pt x="156805" y="359104"/>
                  </a:lnTo>
                  <a:lnTo>
                    <a:pt x="151270" y="364629"/>
                  </a:lnTo>
                  <a:lnTo>
                    <a:pt x="130056" y="364629"/>
                  </a:lnTo>
                  <a:lnTo>
                    <a:pt x="130056" y="366470"/>
                  </a:lnTo>
                  <a:lnTo>
                    <a:pt x="118065" y="366470"/>
                  </a:lnTo>
                  <a:lnTo>
                    <a:pt x="92238" y="336084"/>
                  </a:lnTo>
                  <a:lnTo>
                    <a:pt x="92238" y="313065"/>
                  </a:lnTo>
                  <a:lnTo>
                    <a:pt x="96850" y="311223"/>
                  </a:lnTo>
                  <a:lnTo>
                    <a:pt x="98695" y="302936"/>
                  </a:lnTo>
                  <a:lnTo>
                    <a:pt x="92238" y="302936"/>
                  </a:lnTo>
                  <a:lnTo>
                    <a:pt x="89471" y="293729"/>
                  </a:lnTo>
                  <a:lnTo>
                    <a:pt x="119909" y="271630"/>
                  </a:lnTo>
                  <a:lnTo>
                    <a:pt x="119909" y="255977"/>
                  </a:lnTo>
                  <a:lnTo>
                    <a:pt x="134667" y="247690"/>
                  </a:lnTo>
                  <a:lnTo>
                    <a:pt x="141124" y="248610"/>
                  </a:lnTo>
                  <a:lnTo>
                    <a:pt x="153115" y="248610"/>
                  </a:lnTo>
                  <a:lnTo>
                    <a:pt x="162339" y="243086"/>
                  </a:lnTo>
                  <a:lnTo>
                    <a:pt x="192777" y="241244"/>
                  </a:lnTo>
                  <a:lnTo>
                    <a:pt x="192777" y="256897"/>
                  </a:lnTo>
                  <a:lnTo>
                    <a:pt x="217681" y="262422"/>
                  </a:lnTo>
                  <a:lnTo>
                    <a:pt x="222293" y="266105"/>
                  </a:lnTo>
                  <a:lnTo>
                    <a:pt x="226905" y="266105"/>
                  </a:lnTo>
                  <a:lnTo>
                    <a:pt x="226905" y="257818"/>
                  </a:lnTo>
                  <a:lnTo>
                    <a:pt x="240741" y="255977"/>
                  </a:lnTo>
                  <a:lnTo>
                    <a:pt x="253654" y="266105"/>
                  </a:lnTo>
                  <a:lnTo>
                    <a:pt x="275791" y="266105"/>
                  </a:lnTo>
                  <a:lnTo>
                    <a:pt x="284093" y="258739"/>
                  </a:lnTo>
                  <a:lnTo>
                    <a:pt x="284093" y="247690"/>
                  </a:lnTo>
                  <a:lnTo>
                    <a:pt x="277636" y="243086"/>
                  </a:lnTo>
                  <a:lnTo>
                    <a:pt x="255499" y="243086"/>
                  </a:lnTo>
                  <a:lnTo>
                    <a:pt x="249042" y="235719"/>
                  </a:lnTo>
                  <a:lnTo>
                    <a:pt x="247198" y="222829"/>
                  </a:lnTo>
                  <a:lnTo>
                    <a:pt x="239819" y="226512"/>
                  </a:lnTo>
                  <a:lnTo>
                    <a:pt x="236129" y="242165"/>
                  </a:lnTo>
                  <a:lnTo>
                    <a:pt x="225060" y="231116"/>
                  </a:lnTo>
                  <a:lnTo>
                    <a:pt x="225060" y="220066"/>
                  </a:lnTo>
                  <a:lnTo>
                    <a:pt x="214914" y="211779"/>
                  </a:lnTo>
                  <a:lnTo>
                    <a:pt x="211225" y="208096"/>
                  </a:lnTo>
                  <a:lnTo>
                    <a:pt x="199234" y="208096"/>
                  </a:lnTo>
                  <a:lnTo>
                    <a:pt x="202923" y="218225"/>
                  </a:lnTo>
                  <a:lnTo>
                    <a:pt x="216759" y="226512"/>
                  </a:lnTo>
                  <a:lnTo>
                    <a:pt x="219526" y="229274"/>
                  </a:lnTo>
                  <a:lnTo>
                    <a:pt x="216759" y="230195"/>
                  </a:lnTo>
                  <a:lnTo>
                    <a:pt x="216759" y="239403"/>
                  </a:lnTo>
                  <a:lnTo>
                    <a:pt x="209380" y="242165"/>
                  </a:lnTo>
                  <a:lnTo>
                    <a:pt x="203846" y="240323"/>
                  </a:lnTo>
                  <a:lnTo>
                    <a:pt x="200156" y="235719"/>
                  </a:lnTo>
                  <a:lnTo>
                    <a:pt x="209380" y="235719"/>
                  </a:lnTo>
                  <a:lnTo>
                    <a:pt x="212147" y="232036"/>
                  </a:lnTo>
                  <a:lnTo>
                    <a:pt x="190933" y="218225"/>
                  </a:lnTo>
                  <a:lnTo>
                    <a:pt x="189088" y="211779"/>
                  </a:lnTo>
                  <a:lnTo>
                    <a:pt x="180786" y="220066"/>
                  </a:lnTo>
                  <a:lnTo>
                    <a:pt x="171563" y="218225"/>
                  </a:lnTo>
                  <a:lnTo>
                    <a:pt x="158649" y="234799"/>
                  </a:lnTo>
                  <a:lnTo>
                    <a:pt x="155882" y="242165"/>
                  </a:lnTo>
                  <a:lnTo>
                    <a:pt x="146658" y="243086"/>
                  </a:lnTo>
                  <a:lnTo>
                    <a:pt x="134667" y="243086"/>
                  </a:lnTo>
                  <a:lnTo>
                    <a:pt x="126366" y="239403"/>
                  </a:lnTo>
                  <a:lnTo>
                    <a:pt x="124521" y="224670"/>
                  </a:lnTo>
                  <a:lnTo>
                    <a:pt x="127288" y="217304"/>
                  </a:lnTo>
                  <a:lnTo>
                    <a:pt x="140202" y="214542"/>
                  </a:lnTo>
                  <a:lnTo>
                    <a:pt x="154037" y="217304"/>
                  </a:lnTo>
                  <a:lnTo>
                    <a:pt x="155882" y="209017"/>
                  </a:lnTo>
                  <a:lnTo>
                    <a:pt x="150348" y="208096"/>
                  </a:lnTo>
                  <a:lnTo>
                    <a:pt x="152193" y="196126"/>
                  </a:lnTo>
                  <a:lnTo>
                    <a:pt x="166028" y="193364"/>
                  </a:lnTo>
                  <a:lnTo>
                    <a:pt x="176174" y="179552"/>
                  </a:lnTo>
                  <a:lnTo>
                    <a:pt x="186321" y="177710"/>
                  </a:lnTo>
                  <a:lnTo>
                    <a:pt x="195544" y="179552"/>
                  </a:lnTo>
                  <a:lnTo>
                    <a:pt x="199234" y="179552"/>
                  </a:lnTo>
                  <a:lnTo>
                    <a:pt x="197389" y="165740"/>
                  </a:lnTo>
                  <a:lnTo>
                    <a:pt x="186321" y="170344"/>
                  </a:lnTo>
                  <a:lnTo>
                    <a:pt x="181709" y="161136"/>
                  </a:lnTo>
                  <a:lnTo>
                    <a:pt x="175252" y="160216"/>
                  </a:lnTo>
                  <a:lnTo>
                    <a:pt x="174330" y="152849"/>
                  </a:lnTo>
                  <a:lnTo>
                    <a:pt x="179864" y="147325"/>
                  </a:lnTo>
                  <a:lnTo>
                    <a:pt x="191855" y="142721"/>
                  </a:lnTo>
                  <a:lnTo>
                    <a:pt x="199234" y="129830"/>
                  </a:lnTo>
                  <a:lnTo>
                    <a:pt x="218604" y="119701"/>
                  </a:lnTo>
                  <a:lnTo>
                    <a:pt x="252732" y="118781"/>
                  </a:lnTo>
                  <a:lnTo>
                    <a:pt x="280403" y="131671"/>
                  </a:lnTo>
                  <a:lnTo>
                    <a:pt x="275791" y="136275"/>
                  </a:lnTo>
                  <a:lnTo>
                    <a:pt x="252732" y="137196"/>
                  </a:lnTo>
                  <a:lnTo>
                    <a:pt x="253654" y="141800"/>
                  </a:lnTo>
                  <a:lnTo>
                    <a:pt x="275791" y="142721"/>
                  </a:lnTo>
                  <a:lnTo>
                    <a:pt x="285015" y="135355"/>
                  </a:lnTo>
                  <a:lnTo>
                    <a:pt x="287782" y="127068"/>
                  </a:lnTo>
                  <a:lnTo>
                    <a:pt x="292394" y="126147"/>
                  </a:lnTo>
                  <a:lnTo>
                    <a:pt x="295161" y="133513"/>
                  </a:lnTo>
                  <a:lnTo>
                    <a:pt x="312686" y="125226"/>
                  </a:lnTo>
                  <a:lnTo>
                    <a:pt x="348659" y="127988"/>
                  </a:lnTo>
                  <a:lnTo>
                    <a:pt x="345892" y="120622"/>
                  </a:lnTo>
                  <a:lnTo>
                    <a:pt x="348659" y="111414"/>
                  </a:lnTo>
                  <a:lnTo>
                    <a:pt x="358805" y="113256"/>
                  </a:lnTo>
                  <a:lnTo>
                    <a:pt x="361572" y="118781"/>
                  </a:lnTo>
                  <a:lnTo>
                    <a:pt x="364340" y="134434"/>
                  </a:lnTo>
                  <a:lnTo>
                    <a:pt x="373563" y="131671"/>
                  </a:lnTo>
                  <a:lnTo>
                    <a:pt x="372641" y="116018"/>
                  </a:lnTo>
                  <a:lnTo>
                    <a:pt x="402157" y="103127"/>
                  </a:lnTo>
                  <a:lnTo>
                    <a:pt x="441819" y="100365"/>
                  </a:lnTo>
                  <a:lnTo>
                    <a:pt x="461189" y="112335"/>
                  </a:lnTo>
                  <a:lnTo>
                    <a:pt x="499929" y="112335"/>
                  </a:lnTo>
                  <a:lnTo>
                    <a:pt x="490726" y="102230"/>
                  </a:lnTo>
                  <a:lnTo>
                    <a:pt x="490705" y="102207"/>
                  </a:lnTo>
                  <a:cubicBezTo>
                    <a:pt x="440897" y="54326"/>
                    <a:pt x="373563" y="24861"/>
                    <a:pt x="298851" y="24861"/>
                  </a:cubicBezTo>
                  <a:close/>
                  <a:moveTo>
                    <a:pt x="298851" y="0"/>
                  </a:moveTo>
                  <a:cubicBezTo>
                    <a:pt x="463956" y="0"/>
                    <a:pt x="597701" y="133513"/>
                    <a:pt x="597701" y="298333"/>
                  </a:cubicBezTo>
                  <a:cubicBezTo>
                    <a:pt x="597701" y="463152"/>
                    <a:pt x="463956" y="596665"/>
                    <a:pt x="298851" y="596665"/>
                  </a:cubicBezTo>
                  <a:cubicBezTo>
                    <a:pt x="133745" y="596665"/>
                    <a:pt x="0" y="463152"/>
                    <a:pt x="0" y="298333"/>
                  </a:cubicBezTo>
                  <a:cubicBezTo>
                    <a:pt x="0" y="133513"/>
                    <a:pt x="133745" y="0"/>
                    <a:pt x="298851" y="0"/>
                  </a:cubicBezTo>
                  <a:close/>
                </a:path>
              </a:pathLst>
            </a:custGeom>
            <a:solidFill>
              <a:schemeClr val="bg1">
                <a:lumMod val="50000"/>
              </a:schemeClr>
            </a:solidFill>
            <a:ln>
              <a:noFill/>
            </a:ln>
          </p:spPr>
          <p:txBody>
            <a:bodyPr/>
            <a:lstStyle/>
            <a:p>
              <a:endParaRPr lang="zh-CN" altLang="en-US"/>
            </a:p>
          </p:txBody>
        </p:sp>
        <p:sp>
          <p:nvSpPr>
            <p:cNvPr id="37" name="文本框 36"/>
            <p:cNvSpPr txBox="1"/>
            <p:nvPr/>
          </p:nvSpPr>
          <p:spPr>
            <a:xfrm>
              <a:off x="9608659" y="3839816"/>
              <a:ext cx="1477617" cy="369332"/>
            </a:xfrm>
            <a:prstGeom prst="rect">
              <a:avLst/>
            </a:prstGeom>
            <a:noFill/>
          </p:spPr>
          <p:txBody>
            <a:bodyPr wrap="square" rtlCol="0">
              <a:spAutoFit/>
            </a:bodyPr>
            <a:lstStyle/>
            <a:p>
              <a:pPr algn="ctr"/>
              <a:r>
                <a:rPr lang="en-US" altLang="zh-CN" b="1" dirty="0">
                  <a:solidFill>
                    <a:schemeClr val="bg1">
                      <a:lumMod val="50000"/>
                    </a:schemeClr>
                  </a:solidFill>
                </a:rPr>
                <a:t>Part FOUR</a:t>
              </a:r>
              <a:endParaRPr lang="zh-CN" altLang="en-US" b="1" dirty="0">
                <a:solidFill>
                  <a:schemeClr val="bg1">
                    <a:lumMod val="50000"/>
                  </a:schemeClr>
                </a:solidFill>
              </a:endParaRPr>
            </a:p>
          </p:txBody>
        </p:sp>
        <p:sp>
          <p:nvSpPr>
            <p:cNvPr id="41" name="文本框 40"/>
            <p:cNvSpPr txBox="1"/>
            <p:nvPr/>
          </p:nvSpPr>
          <p:spPr>
            <a:xfrm>
              <a:off x="9428717" y="4552738"/>
              <a:ext cx="1837499" cy="583565"/>
            </a:xfrm>
            <a:prstGeom prst="rect">
              <a:avLst/>
            </a:prstGeom>
            <a:noFill/>
          </p:spPr>
          <p:txBody>
            <a:bodyPr wrap="square" rtlCol="0">
              <a:spAutoFit/>
            </a:bodyPr>
            <a:lstStyle/>
            <a:p>
              <a:pPr algn="ctr"/>
              <a:r>
                <a:rPr lang="zh-CN" altLang="en-US" sz="3200" b="1" dirty="0">
                  <a:solidFill>
                    <a:schemeClr val="bg1">
                      <a:lumMod val="50000"/>
                    </a:schemeClr>
                  </a:solidFill>
                </a:rPr>
                <a:t>模拟计算</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anim calcmode="lin" valueType="num">
                                      <p:cBhvr>
                                        <p:cTn id="8" dur="500" fill="hold"/>
                                        <p:tgtEl>
                                          <p:spTgt spid="42"/>
                                        </p:tgtEl>
                                        <p:attrNameLst>
                                          <p:attrName>ppt_x</p:attrName>
                                        </p:attrNameLst>
                                      </p:cBhvr>
                                      <p:tavLst>
                                        <p:tav tm="0">
                                          <p:val>
                                            <p:strVal val="#ppt_x"/>
                                          </p:val>
                                        </p:tav>
                                        <p:tav tm="100000">
                                          <p:val>
                                            <p:strVal val="#ppt_x"/>
                                          </p:val>
                                        </p:tav>
                                      </p:tavLst>
                                    </p:anim>
                                    <p:anim calcmode="lin" valueType="num">
                                      <p:cBhvr>
                                        <p:cTn id="9" dur="500" fill="hold"/>
                                        <p:tgtEl>
                                          <p:spTgt spid="4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ppt_x</p:attrName>
                                        </p:attrNameLst>
                                      </p:cBhvr>
                                      <p:tavLst>
                                        <p:tav tm="0">
                                          <p:val>
                                            <p:strVal val="#ppt_x"/>
                                          </p:val>
                                        </p:tav>
                                        <p:tav tm="100000">
                                          <p:val>
                                            <p:strVal val="#ppt_x"/>
                                          </p:val>
                                        </p:tav>
                                      </p:tavLst>
                                    </p:anim>
                                    <p:anim calcmode="lin" valueType="num">
                                      <p:cBhvr>
                                        <p:cTn id="15" dur="500" fill="hold"/>
                                        <p:tgtEl>
                                          <p:spTgt spid="4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anim calcmode="lin" valueType="num">
                                      <p:cBhvr>
                                        <p:cTn id="20" dur="500" fill="hold"/>
                                        <p:tgtEl>
                                          <p:spTgt spid="44"/>
                                        </p:tgtEl>
                                        <p:attrNameLst>
                                          <p:attrName>ppt_x</p:attrName>
                                        </p:attrNameLst>
                                      </p:cBhvr>
                                      <p:tavLst>
                                        <p:tav tm="0">
                                          <p:val>
                                            <p:strVal val="#ppt_x"/>
                                          </p:val>
                                        </p:tav>
                                        <p:tav tm="100000">
                                          <p:val>
                                            <p:strVal val="#ppt_x"/>
                                          </p:val>
                                        </p:tav>
                                      </p:tavLst>
                                    </p:anim>
                                    <p:anim calcmode="lin" valueType="num">
                                      <p:cBhvr>
                                        <p:cTn id="21" dur="500" fill="hold"/>
                                        <p:tgtEl>
                                          <p:spTgt spid="4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anim calcmode="lin" valueType="num">
                                      <p:cBhvr>
                                        <p:cTn id="26" dur="500" fill="hold"/>
                                        <p:tgtEl>
                                          <p:spTgt spid="45"/>
                                        </p:tgtEl>
                                        <p:attrNameLst>
                                          <p:attrName>ppt_x</p:attrName>
                                        </p:attrNameLst>
                                      </p:cBhvr>
                                      <p:tavLst>
                                        <p:tav tm="0">
                                          <p:val>
                                            <p:strVal val="#ppt_x"/>
                                          </p:val>
                                        </p:tav>
                                        <p:tav tm="100000">
                                          <p:val>
                                            <p:strVal val="#ppt_x"/>
                                          </p:val>
                                        </p:tav>
                                      </p:tavLst>
                                    </p:anim>
                                    <p:anim calcmode="lin" valueType="num">
                                      <p:cBhvr>
                                        <p:cTn id="27"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形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1365" y="329647"/>
            <a:ext cx="2278544" cy="830998"/>
          </a:xfrm>
          <a:prstGeom prst="rect">
            <a:avLst/>
          </a:prstGeom>
        </p:spPr>
      </p:pic>
      <p:grpSp>
        <p:nvGrpSpPr>
          <p:cNvPr id="48" name="组合 47"/>
          <p:cNvGrpSpPr/>
          <p:nvPr/>
        </p:nvGrpSpPr>
        <p:grpSpPr>
          <a:xfrm>
            <a:off x="9188403" y="1773687"/>
            <a:ext cx="2725807" cy="3759467"/>
            <a:chOff x="636103" y="2397777"/>
            <a:chExt cx="2358889" cy="3253409"/>
          </a:xfrm>
        </p:grpSpPr>
        <p:sp>
          <p:nvSpPr>
            <p:cNvPr id="49" name="矩形: 圆角 48"/>
            <p:cNvSpPr/>
            <p:nvPr/>
          </p:nvSpPr>
          <p:spPr>
            <a:xfrm>
              <a:off x="636103" y="2397777"/>
              <a:ext cx="2358889" cy="3253409"/>
            </a:xfrm>
            <a:prstGeom prst="roundRect">
              <a:avLst>
                <a:gd name="adj" fmla="val 4409"/>
              </a:avLst>
            </a:prstGeom>
            <a:solidFill>
              <a:srgbClr val="023886"/>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50" name="直接连接符 49"/>
            <p:cNvCxnSpPr/>
            <p:nvPr/>
          </p:nvCxnSpPr>
          <p:spPr>
            <a:xfrm>
              <a:off x="742120" y="3613665"/>
              <a:ext cx="2115391" cy="0"/>
            </a:xfrm>
            <a:prstGeom prst="line">
              <a:avLst/>
            </a:prstGeom>
            <a:ln w="38100">
              <a:solidFill>
                <a:schemeClr val="bg1">
                  <a:lumMod val="95000"/>
                  <a:alpha val="60000"/>
                </a:schemeClr>
              </a:solidFill>
            </a:ln>
          </p:spPr>
          <p:style>
            <a:lnRef idx="1">
              <a:schemeClr val="accent1"/>
            </a:lnRef>
            <a:fillRef idx="0">
              <a:schemeClr val="accent1"/>
            </a:fillRef>
            <a:effectRef idx="0">
              <a:schemeClr val="accent1"/>
            </a:effectRef>
            <a:fontRef idx="minor">
              <a:schemeClr val="tx1"/>
            </a:fontRef>
          </p:style>
        </p:cxnSp>
        <p:sp>
          <p:nvSpPr>
            <p:cNvPr id="51" name="big-world-globe_77669"/>
            <p:cNvSpPr>
              <a:spLocks noChangeAspect="1"/>
            </p:cNvSpPr>
            <p:nvPr/>
          </p:nvSpPr>
          <p:spPr bwMode="auto">
            <a:xfrm>
              <a:off x="1494972" y="2710563"/>
              <a:ext cx="609685" cy="608837"/>
            </a:xfrm>
            <a:custGeom>
              <a:avLst/>
              <a:gdLst>
                <a:gd name="T0" fmla="*/ 6278 w 8160"/>
                <a:gd name="T1" fmla="*/ 644 h 8160"/>
                <a:gd name="T2" fmla="*/ 0 w 8160"/>
                <a:gd name="T3" fmla="*/ 4080 h 8160"/>
                <a:gd name="T4" fmla="*/ 8160 w 8160"/>
                <a:gd name="T5" fmla="*/ 4080 h 8160"/>
                <a:gd name="T6" fmla="*/ 7689 w 8160"/>
                <a:gd name="T7" fmla="*/ 4106 h 8160"/>
                <a:gd name="T8" fmla="*/ 6760 w 8160"/>
                <a:gd name="T9" fmla="*/ 3080 h 8160"/>
                <a:gd name="T10" fmla="*/ 4438 w 8160"/>
                <a:gd name="T11" fmla="*/ 3149 h 8160"/>
                <a:gd name="T12" fmla="*/ 3232 w 8160"/>
                <a:gd name="T13" fmla="*/ 4452 h 8160"/>
                <a:gd name="T14" fmla="*/ 3468 w 8160"/>
                <a:gd name="T15" fmla="*/ 5981 h 8160"/>
                <a:gd name="T16" fmla="*/ 4604 w 8160"/>
                <a:gd name="T17" fmla="*/ 7651 h 8160"/>
                <a:gd name="T18" fmla="*/ 2076 w 8160"/>
                <a:gd name="T19" fmla="*/ 7081 h 8160"/>
                <a:gd name="T20" fmla="*/ 1602 w 8160"/>
                <a:gd name="T21" fmla="*/ 5393 h 8160"/>
                <a:gd name="T22" fmla="*/ 569 w 8160"/>
                <a:gd name="T23" fmla="*/ 4422 h 8160"/>
                <a:gd name="T24" fmla="*/ 1696 w 8160"/>
                <a:gd name="T25" fmla="*/ 4120 h 8160"/>
                <a:gd name="T26" fmla="*/ 2168 w 8160"/>
                <a:gd name="T27" fmla="*/ 2203 h 8160"/>
                <a:gd name="T28" fmla="*/ 4080 w 8160"/>
                <a:gd name="T29" fmla="*/ 470 h 8160"/>
                <a:gd name="T30" fmla="*/ 4104 w 8160"/>
                <a:gd name="T31" fmla="*/ 912 h 8160"/>
                <a:gd name="T32" fmla="*/ 3783 w 8160"/>
                <a:gd name="T33" fmla="*/ 2619 h 8160"/>
                <a:gd name="T34" fmla="*/ 4016 w 8160"/>
                <a:gd name="T35" fmla="*/ 2884 h 8160"/>
                <a:gd name="T36" fmla="*/ 5366 w 8160"/>
                <a:gd name="T37" fmla="*/ 2748 h 8160"/>
                <a:gd name="T38" fmla="*/ 7194 w 8160"/>
                <a:gd name="T39" fmla="*/ 2257 h 8160"/>
                <a:gd name="T40" fmla="*/ 7689 w 8160"/>
                <a:gd name="T41" fmla="*/ 4106 h 8160"/>
                <a:gd name="T42" fmla="*/ 5448 w 8160"/>
                <a:gd name="T43" fmla="*/ 1778 h 8160"/>
                <a:gd name="T44" fmla="*/ 5234 w 8160"/>
                <a:gd name="T45" fmla="*/ 1914 h 8160"/>
                <a:gd name="T46" fmla="*/ 4284 w 8160"/>
                <a:gd name="T47" fmla="*/ 2414 h 8160"/>
                <a:gd name="T48" fmla="*/ 5456 w 8160"/>
                <a:gd name="T49" fmla="*/ 743 h 8160"/>
                <a:gd name="T50" fmla="*/ 1526 w 8160"/>
                <a:gd name="T51" fmla="*/ 1531 h 8160"/>
                <a:gd name="T52" fmla="*/ 1281 w 8160"/>
                <a:gd name="T53" fmla="*/ 3849 h 8160"/>
                <a:gd name="T54" fmla="*/ 1526 w 8160"/>
                <a:gd name="T55" fmla="*/ 1531 h 8160"/>
                <a:gd name="T56" fmla="*/ 1302 w 8160"/>
                <a:gd name="T57" fmla="*/ 5774 h 8160"/>
                <a:gd name="T58" fmla="*/ 779 w 8160"/>
                <a:gd name="T59" fmla="*/ 5539 h 8160"/>
                <a:gd name="T60" fmla="*/ 5075 w 8160"/>
                <a:gd name="T61" fmla="*/ 5746 h 8160"/>
                <a:gd name="T62" fmla="*/ 3703 w 8160"/>
                <a:gd name="T63" fmla="*/ 5510 h 8160"/>
                <a:gd name="T64" fmla="*/ 4702 w 8160"/>
                <a:gd name="T65" fmla="*/ 3551 h 8160"/>
                <a:gd name="T66" fmla="*/ 7613 w 8160"/>
                <a:gd name="T67" fmla="*/ 4753 h 8160"/>
                <a:gd name="T68" fmla="*/ 5075 w 8160"/>
                <a:gd name="T69" fmla="*/ 7550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60" h="8160">
                  <a:moveTo>
                    <a:pt x="6293" y="654"/>
                  </a:moveTo>
                  <a:cubicBezTo>
                    <a:pt x="6288" y="651"/>
                    <a:pt x="6283" y="647"/>
                    <a:pt x="6278" y="644"/>
                  </a:cubicBezTo>
                  <a:cubicBezTo>
                    <a:pt x="5643" y="237"/>
                    <a:pt x="4889" y="0"/>
                    <a:pt x="4080" y="0"/>
                  </a:cubicBezTo>
                  <a:cubicBezTo>
                    <a:pt x="1830" y="0"/>
                    <a:pt x="0" y="1830"/>
                    <a:pt x="0" y="4080"/>
                  </a:cubicBezTo>
                  <a:cubicBezTo>
                    <a:pt x="0" y="6330"/>
                    <a:pt x="1830" y="8160"/>
                    <a:pt x="4080" y="8160"/>
                  </a:cubicBezTo>
                  <a:cubicBezTo>
                    <a:pt x="6330" y="8160"/>
                    <a:pt x="8160" y="6330"/>
                    <a:pt x="8160" y="4080"/>
                  </a:cubicBezTo>
                  <a:cubicBezTo>
                    <a:pt x="8160" y="2646"/>
                    <a:pt x="7416" y="1382"/>
                    <a:pt x="6293" y="654"/>
                  </a:cubicBezTo>
                  <a:close/>
                  <a:moveTo>
                    <a:pt x="7689" y="4106"/>
                  </a:moveTo>
                  <a:cubicBezTo>
                    <a:pt x="7256" y="3576"/>
                    <a:pt x="6950" y="3177"/>
                    <a:pt x="6947" y="3172"/>
                  </a:cubicBezTo>
                  <a:cubicBezTo>
                    <a:pt x="6902" y="3114"/>
                    <a:pt x="6833" y="3080"/>
                    <a:pt x="6760" y="3080"/>
                  </a:cubicBezTo>
                  <a:lnTo>
                    <a:pt x="4604" y="3080"/>
                  </a:lnTo>
                  <a:cubicBezTo>
                    <a:pt x="4542" y="3080"/>
                    <a:pt x="4482" y="3105"/>
                    <a:pt x="4438" y="3149"/>
                  </a:cubicBezTo>
                  <a:lnTo>
                    <a:pt x="3301" y="4286"/>
                  </a:lnTo>
                  <a:cubicBezTo>
                    <a:pt x="3257" y="4330"/>
                    <a:pt x="3232" y="4390"/>
                    <a:pt x="3232" y="4452"/>
                  </a:cubicBezTo>
                  <a:lnTo>
                    <a:pt x="3232" y="5746"/>
                  </a:lnTo>
                  <a:cubicBezTo>
                    <a:pt x="3232" y="5875"/>
                    <a:pt x="3338" y="5981"/>
                    <a:pt x="3468" y="5981"/>
                  </a:cubicBezTo>
                  <a:lnTo>
                    <a:pt x="4604" y="5981"/>
                  </a:lnTo>
                  <a:lnTo>
                    <a:pt x="4604" y="7651"/>
                  </a:lnTo>
                  <a:cubicBezTo>
                    <a:pt x="4433" y="7676"/>
                    <a:pt x="4258" y="7690"/>
                    <a:pt x="4080" y="7690"/>
                  </a:cubicBezTo>
                  <a:cubicBezTo>
                    <a:pt x="3339" y="7690"/>
                    <a:pt x="2650" y="7465"/>
                    <a:pt x="2076" y="7081"/>
                  </a:cubicBezTo>
                  <a:lnTo>
                    <a:pt x="1735" y="5556"/>
                  </a:lnTo>
                  <a:cubicBezTo>
                    <a:pt x="1719" y="5484"/>
                    <a:pt x="1670" y="5423"/>
                    <a:pt x="1602" y="5393"/>
                  </a:cubicBezTo>
                  <a:lnTo>
                    <a:pt x="601" y="4944"/>
                  </a:lnTo>
                  <a:lnTo>
                    <a:pt x="569" y="4422"/>
                  </a:lnTo>
                  <a:lnTo>
                    <a:pt x="1501" y="4293"/>
                  </a:lnTo>
                  <a:cubicBezTo>
                    <a:pt x="1595" y="4280"/>
                    <a:pt x="1672" y="4212"/>
                    <a:pt x="1696" y="4120"/>
                  </a:cubicBezTo>
                  <a:lnTo>
                    <a:pt x="2167" y="2317"/>
                  </a:lnTo>
                  <a:cubicBezTo>
                    <a:pt x="2176" y="2280"/>
                    <a:pt x="2177" y="2241"/>
                    <a:pt x="2168" y="2203"/>
                  </a:cubicBezTo>
                  <a:lnTo>
                    <a:pt x="1928" y="1184"/>
                  </a:lnTo>
                  <a:cubicBezTo>
                    <a:pt x="2529" y="736"/>
                    <a:pt x="3274" y="470"/>
                    <a:pt x="4080" y="470"/>
                  </a:cubicBezTo>
                  <a:cubicBezTo>
                    <a:pt x="4331" y="470"/>
                    <a:pt x="4577" y="496"/>
                    <a:pt x="4814" y="545"/>
                  </a:cubicBezTo>
                  <a:lnTo>
                    <a:pt x="4104" y="912"/>
                  </a:lnTo>
                  <a:cubicBezTo>
                    <a:pt x="4036" y="947"/>
                    <a:pt x="3989" y="1014"/>
                    <a:pt x="3979" y="1091"/>
                  </a:cubicBezTo>
                  <a:lnTo>
                    <a:pt x="3783" y="2619"/>
                  </a:lnTo>
                  <a:cubicBezTo>
                    <a:pt x="3775" y="2686"/>
                    <a:pt x="3795" y="2754"/>
                    <a:pt x="3840" y="2805"/>
                  </a:cubicBezTo>
                  <a:cubicBezTo>
                    <a:pt x="3884" y="2855"/>
                    <a:pt x="3949" y="2884"/>
                    <a:pt x="4016" y="2884"/>
                  </a:cubicBezTo>
                  <a:lnTo>
                    <a:pt x="5153" y="2884"/>
                  </a:lnTo>
                  <a:cubicBezTo>
                    <a:pt x="5245" y="2884"/>
                    <a:pt x="5328" y="2831"/>
                    <a:pt x="5366" y="2748"/>
                  </a:cubicBezTo>
                  <a:lnTo>
                    <a:pt x="5597" y="2249"/>
                  </a:lnTo>
                  <a:lnTo>
                    <a:pt x="7194" y="2257"/>
                  </a:lnTo>
                  <a:cubicBezTo>
                    <a:pt x="7509" y="2792"/>
                    <a:pt x="7690" y="3415"/>
                    <a:pt x="7690" y="4080"/>
                  </a:cubicBezTo>
                  <a:cubicBezTo>
                    <a:pt x="7690" y="4089"/>
                    <a:pt x="7689" y="4098"/>
                    <a:pt x="7689" y="4106"/>
                  </a:cubicBezTo>
                  <a:close/>
                  <a:moveTo>
                    <a:pt x="6864" y="1785"/>
                  </a:moveTo>
                  <a:lnTo>
                    <a:pt x="5448" y="1778"/>
                  </a:lnTo>
                  <a:lnTo>
                    <a:pt x="5447" y="1778"/>
                  </a:lnTo>
                  <a:cubicBezTo>
                    <a:pt x="5355" y="1778"/>
                    <a:pt x="5272" y="1831"/>
                    <a:pt x="5234" y="1914"/>
                  </a:cubicBezTo>
                  <a:lnTo>
                    <a:pt x="5003" y="2414"/>
                  </a:lnTo>
                  <a:lnTo>
                    <a:pt x="4284" y="2414"/>
                  </a:lnTo>
                  <a:lnTo>
                    <a:pt x="4430" y="1273"/>
                  </a:lnTo>
                  <a:lnTo>
                    <a:pt x="5456" y="743"/>
                  </a:lnTo>
                  <a:cubicBezTo>
                    <a:pt x="6007" y="971"/>
                    <a:pt x="6490" y="1332"/>
                    <a:pt x="6864" y="1785"/>
                  </a:cubicBezTo>
                  <a:close/>
                  <a:moveTo>
                    <a:pt x="1526" y="1531"/>
                  </a:moveTo>
                  <a:lnTo>
                    <a:pt x="1697" y="2254"/>
                  </a:lnTo>
                  <a:lnTo>
                    <a:pt x="1281" y="3849"/>
                  </a:lnTo>
                  <a:lnTo>
                    <a:pt x="473" y="3960"/>
                  </a:lnTo>
                  <a:cubicBezTo>
                    <a:pt x="504" y="3014"/>
                    <a:pt x="901" y="2158"/>
                    <a:pt x="1526" y="1531"/>
                  </a:cubicBezTo>
                  <a:close/>
                  <a:moveTo>
                    <a:pt x="779" y="5539"/>
                  </a:moveTo>
                  <a:lnTo>
                    <a:pt x="1302" y="5774"/>
                  </a:lnTo>
                  <a:lnTo>
                    <a:pt x="1483" y="6585"/>
                  </a:lnTo>
                  <a:cubicBezTo>
                    <a:pt x="1191" y="6282"/>
                    <a:pt x="952" y="5929"/>
                    <a:pt x="779" y="5539"/>
                  </a:cubicBezTo>
                  <a:close/>
                  <a:moveTo>
                    <a:pt x="5075" y="7550"/>
                  </a:moveTo>
                  <a:lnTo>
                    <a:pt x="5075" y="5746"/>
                  </a:lnTo>
                  <a:cubicBezTo>
                    <a:pt x="5075" y="5616"/>
                    <a:pt x="4969" y="5510"/>
                    <a:pt x="4839" y="5510"/>
                  </a:cubicBezTo>
                  <a:lnTo>
                    <a:pt x="3703" y="5510"/>
                  </a:lnTo>
                  <a:lnTo>
                    <a:pt x="3703" y="4550"/>
                  </a:lnTo>
                  <a:lnTo>
                    <a:pt x="4702" y="3551"/>
                  </a:lnTo>
                  <a:lnTo>
                    <a:pt x="6645" y="3551"/>
                  </a:lnTo>
                  <a:cubicBezTo>
                    <a:pt x="6794" y="3743"/>
                    <a:pt x="7164" y="4214"/>
                    <a:pt x="7613" y="4753"/>
                  </a:cubicBezTo>
                  <a:cubicBezTo>
                    <a:pt x="7616" y="4757"/>
                    <a:pt x="7620" y="4761"/>
                    <a:pt x="7624" y="4765"/>
                  </a:cubicBezTo>
                  <a:cubicBezTo>
                    <a:pt x="7366" y="6102"/>
                    <a:pt x="6368" y="7179"/>
                    <a:pt x="5075" y="7550"/>
                  </a:cubicBezTo>
                  <a:close/>
                </a:path>
              </a:pathLst>
            </a:custGeom>
            <a:solidFill>
              <a:schemeClr val="bg1"/>
            </a:solidFill>
            <a:ln>
              <a:noFill/>
            </a:ln>
          </p:spPr>
          <p:txBody>
            <a:bodyPr/>
            <a:lstStyle/>
            <a:p>
              <a:endParaRPr lang="zh-CN" altLang="en-US"/>
            </a:p>
          </p:txBody>
        </p:sp>
        <p:sp>
          <p:nvSpPr>
            <p:cNvPr id="52" name="文本框 51"/>
            <p:cNvSpPr txBox="1"/>
            <p:nvPr/>
          </p:nvSpPr>
          <p:spPr>
            <a:xfrm>
              <a:off x="1186068" y="3839816"/>
              <a:ext cx="1258957" cy="3196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Part FOUR</a:t>
              </a:r>
              <a:endParaRPr kumimoji="0" lang="zh-CN" altLang="en-US" sz="1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3" name="文本框 52"/>
            <p:cNvSpPr txBox="1"/>
            <p:nvPr/>
          </p:nvSpPr>
          <p:spPr>
            <a:xfrm>
              <a:off x="881064" y="4557734"/>
              <a:ext cx="1837499" cy="50501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时间安排</a:t>
              </a:r>
            </a:p>
          </p:txBody>
        </p:sp>
      </p:grpSp>
      <p:grpSp>
        <p:nvGrpSpPr>
          <p:cNvPr id="2" name="组合 1"/>
          <p:cNvGrpSpPr/>
          <p:nvPr/>
        </p:nvGrpSpPr>
        <p:grpSpPr>
          <a:xfrm>
            <a:off x="488568" y="2036080"/>
            <a:ext cx="8274933" cy="3253409"/>
            <a:chOff x="488568" y="2036080"/>
            <a:chExt cx="8274933" cy="3253409"/>
          </a:xfrm>
        </p:grpSpPr>
        <p:grpSp>
          <p:nvGrpSpPr>
            <p:cNvPr id="54" name="组合 53"/>
            <p:cNvGrpSpPr/>
            <p:nvPr/>
          </p:nvGrpSpPr>
          <p:grpSpPr>
            <a:xfrm>
              <a:off x="488568" y="2036080"/>
              <a:ext cx="2358889" cy="3253409"/>
              <a:chOff x="3485321" y="2397778"/>
              <a:chExt cx="2358889" cy="3253409"/>
            </a:xfrm>
          </p:grpSpPr>
          <p:sp>
            <p:nvSpPr>
              <p:cNvPr id="55" name="矩形: 圆角 54"/>
              <p:cNvSpPr/>
              <p:nvPr/>
            </p:nvSpPr>
            <p:spPr>
              <a:xfrm>
                <a:off x="3485321" y="2397778"/>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56" name="直接连接符 55"/>
              <p:cNvCxnSpPr/>
              <p:nvPr/>
            </p:nvCxnSpPr>
            <p:spPr>
              <a:xfrm>
                <a:off x="3591338" y="3613665"/>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57" name="america-globe_16041"/>
              <p:cNvSpPr>
                <a:spLocks noChangeAspect="1"/>
              </p:cNvSpPr>
              <p:nvPr/>
            </p:nvSpPr>
            <p:spPr bwMode="auto">
              <a:xfrm>
                <a:off x="4344190" y="2701408"/>
                <a:ext cx="609685" cy="608628"/>
              </a:xfrm>
              <a:custGeom>
                <a:avLst/>
                <a:gdLst>
                  <a:gd name="connsiteX0" fmla="*/ 566340 w 597701"/>
                  <a:gd name="connsiteY0" fmla="*/ 235720 h 596665"/>
                  <a:gd name="connsiteX1" fmla="*/ 565418 w 597701"/>
                  <a:gd name="connsiteY1" fmla="*/ 236641 h 596665"/>
                  <a:gd name="connsiteX2" fmla="*/ 567263 w 597701"/>
                  <a:gd name="connsiteY2" fmla="*/ 240324 h 596665"/>
                  <a:gd name="connsiteX3" fmla="*/ 566340 w 597701"/>
                  <a:gd name="connsiteY3" fmla="*/ 235720 h 596665"/>
                  <a:gd name="connsiteX4" fmla="*/ 206613 w 597701"/>
                  <a:gd name="connsiteY4" fmla="*/ 174948 h 596665"/>
                  <a:gd name="connsiteX5" fmla="*/ 200156 w 597701"/>
                  <a:gd name="connsiteY5" fmla="*/ 175869 h 596665"/>
                  <a:gd name="connsiteX6" fmla="*/ 199234 w 597701"/>
                  <a:gd name="connsiteY6" fmla="*/ 177711 h 596665"/>
                  <a:gd name="connsiteX7" fmla="*/ 195544 w 597701"/>
                  <a:gd name="connsiteY7" fmla="*/ 177711 h 596665"/>
                  <a:gd name="connsiteX8" fmla="*/ 193700 w 597701"/>
                  <a:gd name="connsiteY8" fmla="*/ 184156 h 596665"/>
                  <a:gd name="connsiteX9" fmla="*/ 202923 w 597701"/>
                  <a:gd name="connsiteY9" fmla="*/ 184156 h 596665"/>
                  <a:gd name="connsiteX10" fmla="*/ 206613 w 597701"/>
                  <a:gd name="connsiteY10" fmla="*/ 180473 h 596665"/>
                  <a:gd name="connsiteX11" fmla="*/ 543281 w 597701"/>
                  <a:gd name="connsiteY11" fmla="*/ 174028 h 596665"/>
                  <a:gd name="connsiteX12" fmla="*/ 541436 w 597701"/>
                  <a:gd name="connsiteY12" fmla="*/ 175869 h 596665"/>
                  <a:gd name="connsiteX13" fmla="*/ 541436 w 597701"/>
                  <a:gd name="connsiteY13" fmla="*/ 187839 h 596665"/>
                  <a:gd name="connsiteX14" fmla="*/ 546970 w 597701"/>
                  <a:gd name="connsiteY14" fmla="*/ 187839 h 596665"/>
                  <a:gd name="connsiteX15" fmla="*/ 549738 w 597701"/>
                  <a:gd name="connsiteY15" fmla="*/ 187839 h 596665"/>
                  <a:gd name="connsiteX16" fmla="*/ 543281 w 597701"/>
                  <a:gd name="connsiteY16" fmla="*/ 174028 h 596665"/>
                  <a:gd name="connsiteX17" fmla="*/ 56219 w 597701"/>
                  <a:gd name="connsiteY17" fmla="*/ 171321 h 596665"/>
                  <a:gd name="connsiteX18" fmla="*/ 54256 w 597701"/>
                  <a:gd name="connsiteY18" fmla="*/ 175277 h 596665"/>
                  <a:gd name="connsiteX19" fmla="*/ 46159 w 597701"/>
                  <a:gd name="connsiteY19" fmla="*/ 191442 h 596665"/>
                  <a:gd name="connsiteX20" fmla="*/ 46159 w 597701"/>
                  <a:gd name="connsiteY20" fmla="*/ 182377 h 596665"/>
                  <a:gd name="connsiteX21" fmla="*/ 211225 w 597701"/>
                  <a:gd name="connsiteY21" fmla="*/ 170344 h 596665"/>
                  <a:gd name="connsiteX22" fmla="*/ 211225 w 597701"/>
                  <a:gd name="connsiteY22" fmla="*/ 174948 h 596665"/>
                  <a:gd name="connsiteX23" fmla="*/ 213070 w 597701"/>
                  <a:gd name="connsiteY23" fmla="*/ 178631 h 596665"/>
                  <a:gd name="connsiteX24" fmla="*/ 222293 w 597701"/>
                  <a:gd name="connsiteY24" fmla="*/ 178631 h 596665"/>
                  <a:gd name="connsiteX25" fmla="*/ 222293 w 597701"/>
                  <a:gd name="connsiteY25" fmla="*/ 173107 h 596665"/>
                  <a:gd name="connsiteX26" fmla="*/ 258292 w 597701"/>
                  <a:gd name="connsiteY26" fmla="*/ 165699 h 596665"/>
                  <a:gd name="connsiteX27" fmla="*/ 262012 w 597701"/>
                  <a:gd name="connsiteY27" fmla="*/ 168473 h 596665"/>
                  <a:gd name="connsiteX28" fmla="*/ 261082 w 597701"/>
                  <a:gd name="connsiteY28" fmla="*/ 172172 h 596665"/>
                  <a:gd name="connsiteX29" fmla="*/ 255502 w 597701"/>
                  <a:gd name="connsiteY29" fmla="*/ 173096 h 596665"/>
                  <a:gd name="connsiteX30" fmla="*/ 255502 w 597701"/>
                  <a:gd name="connsiteY30" fmla="*/ 168473 h 596665"/>
                  <a:gd name="connsiteX31" fmla="*/ 199234 w 597701"/>
                  <a:gd name="connsiteY31" fmla="*/ 163898 h 596665"/>
                  <a:gd name="connsiteX32" fmla="*/ 199234 w 597701"/>
                  <a:gd name="connsiteY32" fmla="*/ 173107 h 596665"/>
                  <a:gd name="connsiteX33" fmla="*/ 204768 w 597701"/>
                  <a:gd name="connsiteY33" fmla="*/ 172186 h 596665"/>
                  <a:gd name="connsiteX34" fmla="*/ 208458 w 597701"/>
                  <a:gd name="connsiteY34" fmla="*/ 169423 h 596665"/>
                  <a:gd name="connsiteX35" fmla="*/ 208458 w 597701"/>
                  <a:gd name="connsiteY35" fmla="*/ 163898 h 596665"/>
                  <a:gd name="connsiteX36" fmla="*/ 185398 w 597701"/>
                  <a:gd name="connsiteY36" fmla="*/ 163898 h 596665"/>
                  <a:gd name="connsiteX37" fmla="*/ 178942 w 597701"/>
                  <a:gd name="connsiteY37" fmla="*/ 170344 h 596665"/>
                  <a:gd name="connsiteX38" fmla="*/ 178019 w 597701"/>
                  <a:gd name="connsiteY38" fmla="*/ 177711 h 596665"/>
                  <a:gd name="connsiteX39" fmla="*/ 182631 w 597701"/>
                  <a:gd name="connsiteY39" fmla="*/ 180473 h 596665"/>
                  <a:gd name="connsiteX40" fmla="*/ 193700 w 597701"/>
                  <a:gd name="connsiteY40" fmla="*/ 163898 h 596665"/>
                  <a:gd name="connsiteX41" fmla="*/ 216759 w 597701"/>
                  <a:gd name="connsiteY41" fmla="*/ 162978 h 596665"/>
                  <a:gd name="connsiteX42" fmla="*/ 213992 w 597701"/>
                  <a:gd name="connsiteY42" fmla="*/ 165740 h 596665"/>
                  <a:gd name="connsiteX43" fmla="*/ 217681 w 597701"/>
                  <a:gd name="connsiteY43" fmla="*/ 168502 h 596665"/>
                  <a:gd name="connsiteX44" fmla="*/ 220449 w 597701"/>
                  <a:gd name="connsiteY44" fmla="*/ 165740 h 596665"/>
                  <a:gd name="connsiteX45" fmla="*/ 275804 w 597701"/>
                  <a:gd name="connsiteY45" fmla="*/ 161113 h 596665"/>
                  <a:gd name="connsiteX46" fmla="*/ 279486 w 597701"/>
                  <a:gd name="connsiteY46" fmla="*/ 161113 h 596665"/>
                  <a:gd name="connsiteX47" fmla="*/ 283168 w 597701"/>
                  <a:gd name="connsiteY47" fmla="*/ 162037 h 596665"/>
                  <a:gd name="connsiteX48" fmla="*/ 281327 w 597701"/>
                  <a:gd name="connsiteY48" fmla="*/ 165736 h 596665"/>
                  <a:gd name="connsiteX49" fmla="*/ 277645 w 597701"/>
                  <a:gd name="connsiteY49" fmla="*/ 165736 h 596665"/>
                  <a:gd name="connsiteX50" fmla="*/ 276724 w 597701"/>
                  <a:gd name="connsiteY50" fmla="*/ 169435 h 596665"/>
                  <a:gd name="connsiteX51" fmla="*/ 273963 w 597701"/>
                  <a:gd name="connsiteY51" fmla="*/ 171284 h 596665"/>
                  <a:gd name="connsiteX52" fmla="*/ 268439 w 597701"/>
                  <a:gd name="connsiteY52" fmla="*/ 172209 h 596665"/>
                  <a:gd name="connsiteX53" fmla="*/ 268439 w 597701"/>
                  <a:gd name="connsiteY53" fmla="*/ 169435 h 596665"/>
                  <a:gd name="connsiteX54" fmla="*/ 266598 w 597701"/>
                  <a:gd name="connsiteY54" fmla="*/ 169435 h 596665"/>
                  <a:gd name="connsiteX55" fmla="*/ 266598 w 597701"/>
                  <a:gd name="connsiteY55" fmla="*/ 165736 h 596665"/>
                  <a:gd name="connsiteX56" fmla="*/ 274883 w 597701"/>
                  <a:gd name="connsiteY56" fmla="*/ 165736 h 596665"/>
                  <a:gd name="connsiteX57" fmla="*/ 203846 w 597701"/>
                  <a:gd name="connsiteY57" fmla="*/ 155611 h 596665"/>
                  <a:gd name="connsiteX58" fmla="*/ 203846 w 597701"/>
                  <a:gd name="connsiteY58" fmla="*/ 162057 h 596665"/>
                  <a:gd name="connsiteX59" fmla="*/ 209380 w 597701"/>
                  <a:gd name="connsiteY59" fmla="*/ 160215 h 596665"/>
                  <a:gd name="connsiteX60" fmla="*/ 188165 w 597701"/>
                  <a:gd name="connsiteY60" fmla="*/ 152849 h 596665"/>
                  <a:gd name="connsiteX61" fmla="*/ 179864 w 597701"/>
                  <a:gd name="connsiteY61" fmla="*/ 156532 h 596665"/>
                  <a:gd name="connsiteX62" fmla="*/ 178942 w 597701"/>
                  <a:gd name="connsiteY62" fmla="*/ 160215 h 596665"/>
                  <a:gd name="connsiteX63" fmla="*/ 184476 w 597701"/>
                  <a:gd name="connsiteY63" fmla="*/ 162057 h 596665"/>
                  <a:gd name="connsiteX64" fmla="*/ 201079 w 597701"/>
                  <a:gd name="connsiteY64" fmla="*/ 162057 h 596665"/>
                  <a:gd name="connsiteX65" fmla="*/ 201079 w 597701"/>
                  <a:gd name="connsiteY65" fmla="*/ 156532 h 596665"/>
                  <a:gd name="connsiteX66" fmla="*/ 199234 w 597701"/>
                  <a:gd name="connsiteY66" fmla="*/ 156532 h 596665"/>
                  <a:gd name="connsiteX67" fmla="*/ 199234 w 597701"/>
                  <a:gd name="connsiteY67" fmla="*/ 152849 h 596665"/>
                  <a:gd name="connsiteX68" fmla="*/ 170640 w 597701"/>
                  <a:gd name="connsiteY68" fmla="*/ 132592 h 596665"/>
                  <a:gd name="connsiteX69" fmla="*/ 163261 w 597701"/>
                  <a:gd name="connsiteY69" fmla="*/ 135354 h 596665"/>
                  <a:gd name="connsiteX70" fmla="*/ 167873 w 597701"/>
                  <a:gd name="connsiteY70" fmla="*/ 144562 h 596665"/>
                  <a:gd name="connsiteX71" fmla="*/ 174330 w 597701"/>
                  <a:gd name="connsiteY71" fmla="*/ 142721 h 596665"/>
                  <a:gd name="connsiteX72" fmla="*/ 177097 w 597701"/>
                  <a:gd name="connsiteY72" fmla="*/ 133513 h 596665"/>
                  <a:gd name="connsiteX73" fmla="*/ 423392 w 597701"/>
                  <a:gd name="connsiteY73" fmla="*/ 127973 h 596665"/>
                  <a:gd name="connsiteX74" fmla="*/ 428895 w 597701"/>
                  <a:gd name="connsiteY74" fmla="*/ 130734 h 596665"/>
                  <a:gd name="connsiteX75" fmla="*/ 427978 w 597701"/>
                  <a:gd name="connsiteY75" fmla="*/ 136258 h 596665"/>
                  <a:gd name="connsiteX76" fmla="*/ 416971 w 597701"/>
                  <a:gd name="connsiteY76" fmla="*/ 144543 h 596665"/>
                  <a:gd name="connsiteX77" fmla="*/ 410550 w 597701"/>
                  <a:gd name="connsiteY77" fmla="*/ 144543 h 596665"/>
                  <a:gd name="connsiteX78" fmla="*/ 410550 w 597701"/>
                  <a:gd name="connsiteY78" fmla="*/ 139019 h 596665"/>
                  <a:gd name="connsiteX79" fmla="*/ 416054 w 597701"/>
                  <a:gd name="connsiteY79" fmla="*/ 129814 h 596665"/>
                  <a:gd name="connsiteX80" fmla="*/ 437185 w 597701"/>
                  <a:gd name="connsiteY80" fmla="*/ 115989 h 596665"/>
                  <a:gd name="connsiteX81" fmla="*/ 439029 w 597701"/>
                  <a:gd name="connsiteY81" fmla="*/ 127047 h 596665"/>
                  <a:gd name="connsiteX82" fmla="*/ 443640 w 597701"/>
                  <a:gd name="connsiteY82" fmla="*/ 134418 h 596665"/>
                  <a:gd name="connsiteX83" fmla="*/ 447329 w 597701"/>
                  <a:gd name="connsiteY83" fmla="*/ 138104 h 596665"/>
                  <a:gd name="connsiteX84" fmla="*/ 452862 w 597701"/>
                  <a:gd name="connsiteY84" fmla="*/ 140869 h 596665"/>
                  <a:gd name="connsiteX85" fmla="*/ 447329 w 597701"/>
                  <a:gd name="connsiteY85" fmla="*/ 147319 h 596665"/>
                  <a:gd name="connsiteX86" fmla="*/ 437185 w 597701"/>
                  <a:gd name="connsiteY86" fmla="*/ 148241 h 596665"/>
                  <a:gd name="connsiteX87" fmla="*/ 428885 w 597701"/>
                  <a:gd name="connsiteY87" fmla="*/ 148241 h 596665"/>
                  <a:gd name="connsiteX88" fmla="*/ 429807 w 597701"/>
                  <a:gd name="connsiteY88" fmla="*/ 139026 h 596665"/>
                  <a:gd name="connsiteX89" fmla="*/ 436263 w 597701"/>
                  <a:gd name="connsiteY89" fmla="*/ 137183 h 596665"/>
                  <a:gd name="connsiteX90" fmla="*/ 435340 w 597701"/>
                  <a:gd name="connsiteY90" fmla="*/ 132575 h 596665"/>
                  <a:gd name="connsiteX91" fmla="*/ 429807 w 597701"/>
                  <a:gd name="connsiteY91" fmla="*/ 128890 h 596665"/>
                  <a:gd name="connsiteX92" fmla="*/ 425196 w 597701"/>
                  <a:gd name="connsiteY92" fmla="*/ 126125 h 596665"/>
                  <a:gd name="connsiteX93" fmla="*/ 425196 w 597701"/>
                  <a:gd name="connsiteY93" fmla="*/ 121518 h 596665"/>
                  <a:gd name="connsiteX94" fmla="*/ 427963 w 597701"/>
                  <a:gd name="connsiteY94" fmla="*/ 117832 h 596665"/>
                  <a:gd name="connsiteX95" fmla="*/ 498084 w 597701"/>
                  <a:gd name="connsiteY95" fmla="*/ 110493 h 596665"/>
                  <a:gd name="connsiteX96" fmla="*/ 498084 w 597701"/>
                  <a:gd name="connsiteY96" fmla="*/ 124305 h 596665"/>
                  <a:gd name="connsiteX97" fmla="*/ 487016 w 597701"/>
                  <a:gd name="connsiteY97" fmla="*/ 129830 h 596665"/>
                  <a:gd name="connsiteX98" fmla="*/ 487938 w 597701"/>
                  <a:gd name="connsiteY98" fmla="*/ 133513 h 596665"/>
                  <a:gd name="connsiteX99" fmla="*/ 506386 w 597701"/>
                  <a:gd name="connsiteY99" fmla="*/ 134434 h 596665"/>
                  <a:gd name="connsiteX100" fmla="*/ 511920 w 597701"/>
                  <a:gd name="connsiteY100" fmla="*/ 126147 h 596665"/>
                  <a:gd name="connsiteX101" fmla="*/ 498084 w 597701"/>
                  <a:gd name="connsiteY101" fmla="*/ 110493 h 596665"/>
                  <a:gd name="connsiteX102" fmla="*/ 154037 w 597701"/>
                  <a:gd name="connsiteY102" fmla="*/ 103127 h 596665"/>
                  <a:gd name="connsiteX103" fmla="*/ 147581 w 597701"/>
                  <a:gd name="connsiteY103" fmla="*/ 104048 h 596665"/>
                  <a:gd name="connsiteX104" fmla="*/ 137435 w 597701"/>
                  <a:gd name="connsiteY104" fmla="*/ 106810 h 596665"/>
                  <a:gd name="connsiteX105" fmla="*/ 140202 w 597701"/>
                  <a:gd name="connsiteY105" fmla="*/ 109572 h 596665"/>
                  <a:gd name="connsiteX106" fmla="*/ 154037 w 597701"/>
                  <a:gd name="connsiteY106" fmla="*/ 109572 h 596665"/>
                  <a:gd name="connsiteX107" fmla="*/ 154037 w 597701"/>
                  <a:gd name="connsiteY107" fmla="*/ 103127 h 596665"/>
                  <a:gd name="connsiteX108" fmla="*/ 143891 w 597701"/>
                  <a:gd name="connsiteY108" fmla="*/ 88395 h 596665"/>
                  <a:gd name="connsiteX109" fmla="*/ 143891 w 597701"/>
                  <a:gd name="connsiteY109" fmla="*/ 90236 h 596665"/>
                  <a:gd name="connsiteX110" fmla="*/ 137435 w 597701"/>
                  <a:gd name="connsiteY110" fmla="*/ 90236 h 596665"/>
                  <a:gd name="connsiteX111" fmla="*/ 137435 w 597701"/>
                  <a:gd name="connsiteY111" fmla="*/ 91157 h 596665"/>
                  <a:gd name="connsiteX112" fmla="*/ 137435 w 597701"/>
                  <a:gd name="connsiteY112" fmla="*/ 96682 h 596665"/>
                  <a:gd name="connsiteX113" fmla="*/ 151270 w 597701"/>
                  <a:gd name="connsiteY113" fmla="*/ 96682 h 596665"/>
                  <a:gd name="connsiteX114" fmla="*/ 154037 w 597701"/>
                  <a:gd name="connsiteY114" fmla="*/ 92998 h 596665"/>
                  <a:gd name="connsiteX115" fmla="*/ 154037 w 597701"/>
                  <a:gd name="connsiteY115" fmla="*/ 88395 h 596665"/>
                  <a:gd name="connsiteX116" fmla="*/ 298851 w 597701"/>
                  <a:gd name="connsiteY116" fmla="*/ 24861 h 596665"/>
                  <a:gd name="connsiteX117" fmla="*/ 137435 w 597701"/>
                  <a:gd name="connsiteY117" fmla="*/ 77345 h 596665"/>
                  <a:gd name="connsiteX118" fmla="*/ 151270 w 597701"/>
                  <a:gd name="connsiteY118" fmla="*/ 76424 h 596665"/>
                  <a:gd name="connsiteX119" fmla="*/ 157727 w 597701"/>
                  <a:gd name="connsiteY119" fmla="*/ 80108 h 596665"/>
                  <a:gd name="connsiteX120" fmla="*/ 169718 w 597701"/>
                  <a:gd name="connsiteY120" fmla="*/ 82870 h 596665"/>
                  <a:gd name="connsiteX121" fmla="*/ 170640 w 597701"/>
                  <a:gd name="connsiteY121" fmla="*/ 87474 h 596665"/>
                  <a:gd name="connsiteX122" fmla="*/ 189088 w 597701"/>
                  <a:gd name="connsiteY122" fmla="*/ 88395 h 596665"/>
                  <a:gd name="connsiteX123" fmla="*/ 186321 w 597701"/>
                  <a:gd name="connsiteY123" fmla="*/ 81949 h 596665"/>
                  <a:gd name="connsiteX124" fmla="*/ 169718 w 597701"/>
                  <a:gd name="connsiteY124" fmla="*/ 81949 h 596665"/>
                  <a:gd name="connsiteX125" fmla="*/ 173407 w 597701"/>
                  <a:gd name="connsiteY125" fmla="*/ 78266 h 596665"/>
                  <a:gd name="connsiteX126" fmla="*/ 172485 w 597701"/>
                  <a:gd name="connsiteY126" fmla="*/ 73662 h 596665"/>
                  <a:gd name="connsiteX127" fmla="*/ 157727 w 597701"/>
                  <a:gd name="connsiteY127" fmla="*/ 73662 h 596665"/>
                  <a:gd name="connsiteX128" fmla="*/ 173407 w 597701"/>
                  <a:gd name="connsiteY128" fmla="*/ 61692 h 596665"/>
                  <a:gd name="connsiteX129" fmla="*/ 189088 w 597701"/>
                  <a:gd name="connsiteY129" fmla="*/ 61692 h 596665"/>
                  <a:gd name="connsiteX130" fmla="*/ 196467 w 597701"/>
                  <a:gd name="connsiteY130" fmla="*/ 71821 h 596665"/>
                  <a:gd name="connsiteX131" fmla="*/ 208458 w 597701"/>
                  <a:gd name="connsiteY131" fmla="*/ 72741 h 596665"/>
                  <a:gd name="connsiteX132" fmla="*/ 215837 w 597701"/>
                  <a:gd name="connsiteY132" fmla="*/ 65375 h 596665"/>
                  <a:gd name="connsiteX133" fmla="*/ 221371 w 597701"/>
                  <a:gd name="connsiteY133" fmla="*/ 68137 h 596665"/>
                  <a:gd name="connsiteX134" fmla="*/ 211225 w 597701"/>
                  <a:gd name="connsiteY134" fmla="*/ 78266 h 596665"/>
                  <a:gd name="connsiteX135" fmla="*/ 198312 w 597701"/>
                  <a:gd name="connsiteY135" fmla="*/ 78266 h 596665"/>
                  <a:gd name="connsiteX136" fmla="*/ 199234 w 597701"/>
                  <a:gd name="connsiteY136" fmla="*/ 87474 h 596665"/>
                  <a:gd name="connsiteX137" fmla="*/ 215837 w 597701"/>
                  <a:gd name="connsiteY137" fmla="*/ 87474 h 596665"/>
                  <a:gd name="connsiteX138" fmla="*/ 217681 w 597701"/>
                  <a:gd name="connsiteY138" fmla="*/ 82870 h 596665"/>
                  <a:gd name="connsiteX139" fmla="*/ 229672 w 597701"/>
                  <a:gd name="connsiteY139" fmla="*/ 81949 h 596665"/>
                  <a:gd name="connsiteX140" fmla="*/ 230595 w 597701"/>
                  <a:gd name="connsiteY140" fmla="*/ 75504 h 596665"/>
                  <a:gd name="connsiteX141" fmla="*/ 224138 w 597701"/>
                  <a:gd name="connsiteY141" fmla="*/ 73662 h 596665"/>
                  <a:gd name="connsiteX142" fmla="*/ 225983 w 597701"/>
                  <a:gd name="connsiteY142" fmla="*/ 68137 h 596665"/>
                  <a:gd name="connsiteX143" fmla="*/ 231517 w 597701"/>
                  <a:gd name="connsiteY143" fmla="*/ 66296 h 596665"/>
                  <a:gd name="connsiteX144" fmla="*/ 249965 w 597701"/>
                  <a:gd name="connsiteY144" fmla="*/ 67217 h 596665"/>
                  <a:gd name="connsiteX145" fmla="*/ 239819 w 597701"/>
                  <a:gd name="connsiteY145" fmla="*/ 76424 h 596665"/>
                  <a:gd name="connsiteX146" fmla="*/ 241663 w 597701"/>
                  <a:gd name="connsiteY146" fmla="*/ 82870 h 596665"/>
                  <a:gd name="connsiteX147" fmla="*/ 251809 w 597701"/>
                  <a:gd name="connsiteY147" fmla="*/ 84711 h 596665"/>
                  <a:gd name="connsiteX148" fmla="*/ 250887 w 597701"/>
                  <a:gd name="connsiteY148" fmla="*/ 71821 h 596665"/>
                  <a:gd name="connsiteX149" fmla="*/ 261033 w 597701"/>
                  <a:gd name="connsiteY149" fmla="*/ 67217 h 596665"/>
                  <a:gd name="connsiteX150" fmla="*/ 279481 w 597701"/>
                  <a:gd name="connsiteY150" fmla="*/ 64454 h 596665"/>
                  <a:gd name="connsiteX151" fmla="*/ 304385 w 597701"/>
                  <a:gd name="connsiteY151" fmla="*/ 76424 h 596665"/>
                  <a:gd name="connsiteX152" fmla="*/ 304385 w 597701"/>
                  <a:gd name="connsiteY152" fmla="*/ 85632 h 596665"/>
                  <a:gd name="connsiteX153" fmla="*/ 312686 w 597701"/>
                  <a:gd name="connsiteY153" fmla="*/ 88395 h 596665"/>
                  <a:gd name="connsiteX154" fmla="*/ 308997 w 597701"/>
                  <a:gd name="connsiteY154" fmla="*/ 95761 h 596665"/>
                  <a:gd name="connsiteX155" fmla="*/ 297006 w 597701"/>
                  <a:gd name="connsiteY155" fmla="*/ 95761 h 596665"/>
                  <a:gd name="connsiteX156" fmla="*/ 294239 w 597701"/>
                  <a:gd name="connsiteY156" fmla="*/ 104969 h 596665"/>
                  <a:gd name="connsiteX157" fmla="*/ 267490 w 597701"/>
                  <a:gd name="connsiteY157" fmla="*/ 98523 h 596665"/>
                  <a:gd name="connsiteX158" fmla="*/ 287782 w 597701"/>
                  <a:gd name="connsiteY158" fmla="*/ 87474 h 596665"/>
                  <a:gd name="connsiteX159" fmla="*/ 280403 w 597701"/>
                  <a:gd name="connsiteY159" fmla="*/ 81028 h 596665"/>
                  <a:gd name="connsiteX160" fmla="*/ 261956 w 597701"/>
                  <a:gd name="connsiteY160" fmla="*/ 82870 h 596665"/>
                  <a:gd name="connsiteX161" fmla="*/ 261033 w 597701"/>
                  <a:gd name="connsiteY161" fmla="*/ 84711 h 596665"/>
                  <a:gd name="connsiteX162" fmla="*/ 260111 w 597701"/>
                  <a:gd name="connsiteY162" fmla="*/ 84711 h 596665"/>
                  <a:gd name="connsiteX163" fmla="*/ 255499 w 597701"/>
                  <a:gd name="connsiteY163" fmla="*/ 90236 h 596665"/>
                  <a:gd name="connsiteX164" fmla="*/ 246275 w 597701"/>
                  <a:gd name="connsiteY164" fmla="*/ 91157 h 596665"/>
                  <a:gd name="connsiteX165" fmla="*/ 247198 w 597701"/>
                  <a:gd name="connsiteY165" fmla="*/ 94840 h 596665"/>
                  <a:gd name="connsiteX166" fmla="*/ 249965 w 597701"/>
                  <a:gd name="connsiteY166" fmla="*/ 96682 h 596665"/>
                  <a:gd name="connsiteX167" fmla="*/ 249965 w 597701"/>
                  <a:gd name="connsiteY167" fmla="*/ 97602 h 596665"/>
                  <a:gd name="connsiteX168" fmla="*/ 243508 w 597701"/>
                  <a:gd name="connsiteY168" fmla="*/ 98523 h 596665"/>
                  <a:gd name="connsiteX169" fmla="*/ 242586 w 597701"/>
                  <a:gd name="connsiteY169" fmla="*/ 103127 h 596665"/>
                  <a:gd name="connsiteX170" fmla="*/ 236129 w 597701"/>
                  <a:gd name="connsiteY170" fmla="*/ 103127 h 596665"/>
                  <a:gd name="connsiteX171" fmla="*/ 234284 w 597701"/>
                  <a:gd name="connsiteY171" fmla="*/ 94840 h 596665"/>
                  <a:gd name="connsiteX172" fmla="*/ 222293 w 597701"/>
                  <a:gd name="connsiteY172" fmla="*/ 98523 h 596665"/>
                  <a:gd name="connsiteX173" fmla="*/ 198312 w 597701"/>
                  <a:gd name="connsiteY173" fmla="*/ 113256 h 596665"/>
                  <a:gd name="connsiteX174" fmla="*/ 201079 w 597701"/>
                  <a:gd name="connsiteY174" fmla="*/ 123384 h 596665"/>
                  <a:gd name="connsiteX175" fmla="*/ 207535 w 597701"/>
                  <a:gd name="connsiteY175" fmla="*/ 127988 h 596665"/>
                  <a:gd name="connsiteX176" fmla="*/ 221371 w 597701"/>
                  <a:gd name="connsiteY176" fmla="*/ 129830 h 596665"/>
                  <a:gd name="connsiteX177" fmla="*/ 221371 w 597701"/>
                  <a:gd name="connsiteY177" fmla="*/ 145483 h 596665"/>
                  <a:gd name="connsiteX178" fmla="*/ 227828 w 597701"/>
                  <a:gd name="connsiteY178" fmla="*/ 143641 h 596665"/>
                  <a:gd name="connsiteX179" fmla="*/ 233362 w 597701"/>
                  <a:gd name="connsiteY179" fmla="*/ 131671 h 596665"/>
                  <a:gd name="connsiteX180" fmla="*/ 248120 w 597701"/>
                  <a:gd name="connsiteY180" fmla="*/ 127067 h 596665"/>
                  <a:gd name="connsiteX181" fmla="*/ 248120 w 597701"/>
                  <a:gd name="connsiteY181" fmla="*/ 108652 h 596665"/>
                  <a:gd name="connsiteX182" fmla="*/ 256421 w 597701"/>
                  <a:gd name="connsiteY182" fmla="*/ 102206 h 596665"/>
                  <a:gd name="connsiteX183" fmla="*/ 275791 w 597701"/>
                  <a:gd name="connsiteY183" fmla="*/ 106810 h 596665"/>
                  <a:gd name="connsiteX184" fmla="*/ 274869 w 597701"/>
                  <a:gd name="connsiteY184" fmla="*/ 119701 h 596665"/>
                  <a:gd name="connsiteX185" fmla="*/ 279481 w 597701"/>
                  <a:gd name="connsiteY185" fmla="*/ 119701 h 596665"/>
                  <a:gd name="connsiteX186" fmla="*/ 294239 w 597701"/>
                  <a:gd name="connsiteY186" fmla="*/ 112335 h 596665"/>
                  <a:gd name="connsiteX187" fmla="*/ 295161 w 597701"/>
                  <a:gd name="connsiteY187" fmla="*/ 128909 h 596665"/>
                  <a:gd name="connsiteX188" fmla="*/ 305307 w 597701"/>
                  <a:gd name="connsiteY188" fmla="*/ 135354 h 596665"/>
                  <a:gd name="connsiteX189" fmla="*/ 305307 w 597701"/>
                  <a:gd name="connsiteY189" fmla="*/ 144562 h 596665"/>
                  <a:gd name="connsiteX190" fmla="*/ 295161 w 597701"/>
                  <a:gd name="connsiteY190" fmla="*/ 148245 h 596665"/>
                  <a:gd name="connsiteX191" fmla="*/ 295161 w 597701"/>
                  <a:gd name="connsiteY191" fmla="*/ 151008 h 596665"/>
                  <a:gd name="connsiteX192" fmla="*/ 307152 w 597701"/>
                  <a:gd name="connsiteY192" fmla="*/ 156532 h 596665"/>
                  <a:gd name="connsiteX193" fmla="*/ 307152 w 597701"/>
                  <a:gd name="connsiteY193" fmla="*/ 162978 h 596665"/>
                  <a:gd name="connsiteX194" fmla="*/ 303463 w 597701"/>
                  <a:gd name="connsiteY194" fmla="*/ 163898 h 596665"/>
                  <a:gd name="connsiteX195" fmla="*/ 303463 w 597701"/>
                  <a:gd name="connsiteY195" fmla="*/ 162978 h 596665"/>
                  <a:gd name="connsiteX196" fmla="*/ 288705 w 597701"/>
                  <a:gd name="connsiteY196" fmla="*/ 158374 h 596665"/>
                  <a:gd name="connsiteX197" fmla="*/ 287782 w 597701"/>
                  <a:gd name="connsiteY197" fmla="*/ 153770 h 596665"/>
                  <a:gd name="connsiteX198" fmla="*/ 292394 w 597701"/>
                  <a:gd name="connsiteY198" fmla="*/ 151008 h 596665"/>
                  <a:gd name="connsiteX199" fmla="*/ 292394 w 597701"/>
                  <a:gd name="connsiteY199" fmla="*/ 146404 h 596665"/>
                  <a:gd name="connsiteX200" fmla="*/ 287782 w 597701"/>
                  <a:gd name="connsiteY200" fmla="*/ 145483 h 596665"/>
                  <a:gd name="connsiteX201" fmla="*/ 285937 w 597701"/>
                  <a:gd name="connsiteY201" fmla="*/ 149166 h 596665"/>
                  <a:gd name="connsiteX202" fmla="*/ 277636 w 597701"/>
                  <a:gd name="connsiteY202" fmla="*/ 150087 h 596665"/>
                  <a:gd name="connsiteX203" fmla="*/ 276714 w 597701"/>
                  <a:gd name="connsiteY203" fmla="*/ 150087 h 596665"/>
                  <a:gd name="connsiteX204" fmla="*/ 276714 w 597701"/>
                  <a:gd name="connsiteY204" fmla="*/ 151008 h 596665"/>
                  <a:gd name="connsiteX205" fmla="*/ 273947 w 597701"/>
                  <a:gd name="connsiteY205" fmla="*/ 151008 h 596665"/>
                  <a:gd name="connsiteX206" fmla="*/ 272102 w 597701"/>
                  <a:gd name="connsiteY206" fmla="*/ 146404 h 596665"/>
                  <a:gd name="connsiteX207" fmla="*/ 269335 w 597701"/>
                  <a:gd name="connsiteY207" fmla="*/ 144562 h 596665"/>
                  <a:gd name="connsiteX208" fmla="*/ 262878 w 597701"/>
                  <a:gd name="connsiteY208" fmla="*/ 144562 h 596665"/>
                  <a:gd name="connsiteX209" fmla="*/ 260111 w 597701"/>
                  <a:gd name="connsiteY209" fmla="*/ 147324 h 596665"/>
                  <a:gd name="connsiteX210" fmla="*/ 260111 w 597701"/>
                  <a:gd name="connsiteY210" fmla="*/ 151928 h 596665"/>
                  <a:gd name="connsiteX211" fmla="*/ 265645 w 597701"/>
                  <a:gd name="connsiteY211" fmla="*/ 153770 h 596665"/>
                  <a:gd name="connsiteX212" fmla="*/ 270257 w 597701"/>
                  <a:gd name="connsiteY212" fmla="*/ 154691 h 596665"/>
                  <a:gd name="connsiteX213" fmla="*/ 269335 w 597701"/>
                  <a:gd name="connsiteY213" fmla="*/ 154691 h 596665"/>
                  <a:gd name="connsiteX214" fmla="*/ 264723 w 597701"/>
                  <a:gd name="connsiteY214" fmla="*/ 160215 h 596665"/>
                  <a:gd name="connsiteX215" fmla="*/ 262878 w 597701"/>
                  <a:gd name="connsiteY215" fmla="*/ 157453 h 596665"/>
                  <a:gd name="connsiteX216" fmla="*/ 258266 w 597701"/>
                  <a:gd name="connsiteY216" fmla="*/ 156532 h 596665"/>
                  <a:gd name="connsiteX217" fmla="*/ 246275 w 597701"/>
                  <a:gd name="connsiteY217" fmla="*/ 167582 h 596665"/>
                  <a:gd name="connsiteX218" fmla="*/ 248120 w 597701"/>
                  <a:gd name="connsiteY218" fmla="*/ 169423 h 596665"/>
                  <a:gd name="connsiteX219" fmla="*/ 229672 w 597701"/>
                  <a:gd name="connsiteY219" fmla="*/ 178631 h 596665"/>
                  <a:gd name="connsiteX220" fmla="*/ 213070 w 597701"/>
                  <a:gd name="connsiteY220" fmla="*/ 197047 h 596665"/>
                  <a:gd name="connsiteX221" fmla="*/ 212147 w 597701"/>
                  <a:gd name="connsiteY221" fmla="*/ 204413 h 596665"/>
                  <a:gd name="connsiteX222" fmla="*/ 194622 w 597701"/>
                  <a:gd name="connsiteY222" fmla="*/ 215463 h 596665"/>
                  <a:gd name="connsiteX223" fmla="*/ 186321 w 597701"/>
                  <a:gd name="connsiteY223" fmla="*/ 223750 h 596665"/>
                  <a:gd name="connsiteX224" fmla="*/ 187243 w 597701"/>
                  <a:gd name="connsiteY224" fmla="*/ 240324 h 596665"/>
                  <a:gd name="connsiteX225" fmla="*/ 176174 w 597701"/>
                  <a:gd name="connsiteY225" fmla="*/ 235720 h 596665"/>
                  <a:gd name="connsiteX226" fmla="*/ 176174 w 597701"/>
                  <a:gd name="connsiteY226" fmla="*/ 225591 h 596665"/>
                  <a:gd name="connsiteX227" fmla="*/ 143891 w 597701"/>
                  <a:gd name="connsiteY227" fmla="*/ 225591 h 596665"/>
                  <a:gd name="connsiteX228" fmla="*/ 126366 w 597701"/>
                  <a:gd name="connsiteY228" fmla="*/ 233878 h 596665"/>
                  <a:gd name="connsiteX229" fmla="*/ 119909 w 597701"/>
                  <a:gd name="connsiteY229" fmla="*/ 247690 h 596665"/>
                  <a:gd name="connsiteX230" fmla="*/ 116220 w 597701"/>
                  <a:gd name="connsiteY230" fmla="*/ 257818 h 596665"/>
                  <a:gd name="connsiteX231" fmla="*/ 121754 w 597701"/>
                  <a:gd name="connsiteY231" fmla="*/ 267947 h 596665"/>
                  <a:gd name="connsiteX232" fmla="*/ 134667 w 597701"/>
                  <a:gd name="connsiteY232" fmla="*/ 269789 h 596665"/>
                  <a:gd name="connsiteX233" fmla="*/ 155882 w 597701"/>
                  <a:gd name="connsiteY233" fmla="*/ 255977 h 596665"/>
                  <a:gd name="connsiteX234" fmla="*/ 157727 w 597701"/>
                  <a:gd name="connsiteY234" fmla="*/ 262422 h 596665"/>
                  <a:gd name="connsiteX235" fmla="*/ 151270 w 597701"/>
                  <a:gd name="connsiteY235" fmla="*/ 275313 h 596665"/>
                  <a:gd name="connsiteX236" fmla="*/ 166951 w 597701"/>
                  <a:gd name="connsiteY236" fmla="*/ 278076 h 596665"/>
                  <a:gd name="connsiteX237" fmla="*/ 168795 w 597701"/>
                  <a:gd name="connsiteY237" fmla="*/ 302016 h 596665"/>
                  <a:gd name="connsiteX238" fmla="*/ 190010 w 597701"/>
                  <a:gd name="connsiteY238" fmla="*/ 305699 h 596665"/>
                  <a:gd name="connsiteX239" fmla="*/ 203846 w 597701"/>
                  <a:gd name="connsiteY239" fmla="*/ 290046 h 596665"/>
                  <a:gd name="connsiteX240" fmla="*/ 221371 w 597701"/>
                  <a:gd name="connsiteY240" fmla="*/ 293729 h 596665"/>
                  <a:gd name="connsiteX241" fmla="*/ 226905 w 597701"/>
                  <a:gd name="connsiteY241" fmla="*/ 302016 h 596665"/>
                  <a:gd name="connsiteX242" fmla="*/ 243508 w 597701"/>
                  <a:gd name="connsiteY242" fmla="*/ 301095 h 596665"/>
                  <a:gd name="connsiteX243" fmla="*/ 243508 w 597701"/>
                  <a:gd name="connsiteY243" fmla="*/ 295570 h 596665"/>
                  <a:gd name="connsiteX244" fmla="*/ 252732 w 597701"/>
                  <a:gd name="connsiteY244" fmla="*/ 300174 h 596665"/>
                  <a:gd name="connsiteX245" fmla="*/ 262878 w 597701"/>
                  <a:gd name="connsiteY245" fmla="*/ 315828 h 596665"/>
                  <a:gd name="connsiteX246" fmla="*/ 280403 w 597701"/>
                  <a:gd name="connsiteY246" fmla="*/ 315828 h 596665"/>
                  <a:gd name="connsiteX247" fmla="*/ 285937 w 597701"/>
                  <a:gd name="connsiteY247" fmla="*/ 326877 h 596665"/>
                  <a:gd name="connsiteX248" fmla="*/ 286860 w 597701"/>
                  <a:gd name="connsiteY248" fmla="*/ 340689 h 596665"/>
                  <a:gd name="connsiteX249" fmla="*/ 306230 w 597701"/>
                  <a:gd name="connsiteY249" fmla="*/ 348055 h 596665"/>
                  <a:gd name="connsiteX250" fmla="*/ 330212 w 597701"/>
                  <a:gd name="connsiteY250" fmla="*/ 348055 h 596665"/>
                  <a:gd name="connsiteX251" fmla="*/ 337591 w 597701"/>
                  <a:gd name="connsiteY251" fmla="*/ 360025 h 596665"/>
                  <a:gd name="connsiteX252" fmla="*/ 348659 w 597701"/>
                  <a:gd name="connsiteY252" fmla="*/ 363708 h 596665"/>
                  <a:gd name="connsiteX253" fmla="*/ 345892 w 597701"/>
                  <a:gd name="connsiteY253" fmla="*/ 372916 h 596665"/>
                  <a:gd name="connsiteX254" fmla="*/ 334823 w 597701"/>
                  <a:gd name="connsiteY254" fmla="*/ 387648 h 596665"/>
                  <a:gd name="connsiteX255" fmla="*/ 331134 w 597701"/>
                  <a:gd name="connsiteY255" fmla="*/ 420796 h 596665"/>
                  <a:gd name="connsiteX256" fmla="*/ 320988 w 597701"/>
                  <a:gd name="connsiteY256" fmla="*/ 429083 h 596665"/>
                  <a:gd name="connsiteX257" fmla="*/ 305307 w 597701"/>
                  <a:gd name="connsiteY257" fmla="*/ 429083 h 596665"/>
                  <a:gd name="connsiteX258" fmla="*/ 299773 w 597701"/>
                  <a:gd name="connsiteY258" fmla="*/ 438291 h 596665"/>
                  <a:gd name="connsiteX259" fmla="*/ 303463 w 597701"/>
                  <a:gd name="connsiteY259" fmla="*/ 454865 h 596665"/>
                  <a:gd name="connsiteX260" fmla="*/ 285937 w 597701"/>
                  <a:gd name="connsiteY260" fmla="*/ 476964 h 596665"/>
                  <a:gd name="connsiteX261" fmla="*/ 281326 w 597701"/>
                  <a:gd name="connsiteY261" fmla="*/ 487092 h 596665"/>
                  <a:gd name="connsiteX262" fmla="*/ 264723 w 597701"/>
                  <a:gd name="connsiteY262" fmla="*/ 494459 h 596665"/>
                  <a:gd name="connsiteX263" fmla="*/ 253654 w 597701"/>
                  <a:gd name="connsiteY263" fmla="*/ 496300 h 596665"/>
                  <a:gd name="connsiteX264" fmla="*/ 253654 w 597701"/>
                  <a:gd name="connsiteY264" fmla="*/ 500904 h 596665"/>
                  <a:gd name="connsiteX265" fmla="*/ 261033 w 597701"/>
                  <a:gd name="connsiteY265" fmla="*/ 502746 h 596665"/>
                  <a:gd name="connsiteX266" fmla="*/ 260111 w 597701"/>
                  <a:gd name="connsiteY266" fmla="*/ 508270 h 596665"/>
                  <a:gd name="connsiteX267" fmla="*/ 253654 w 597701"/>
                  <a:gd name="connsiteY267" fmla="*/ 514716 h 596665"/>
                  <a:gd name="connsiteX268" fmla="*/ 257344 w 597701"/>
                  <a:gd name="connsiteY268" fmla="*/ 519320 h 596665"/>
                  <a:gd name="connsiteX269" fmla="*/ 265645 w 597701"/>
                  <a:gd name="connsiteY269" fmla="*/ 519320 h 596665"/>
                  <a:gd name="connsiteX270" fmla="*/ 264723 w 597701"/>
                  <a:gd name="connsiteY270" fmla="*/ 525765 h 596665"/>
                  <a:gd name="connsiteX271" fmla="*/ 262878 w 597701"/>
                  <a:gd name="connsiteY271" fmla="*/ 532211 h 596665"/>
                  <a:gd name="connsiteX272" fmla="*/ 261956 w 597701"/>
                  <a:gd name="connsiteY272" fmla="*/ 536815 h 596665"/>
                  <a:gd name="connsiteX273" fmla="*/ 273947 w 597701"/>
                  <a:gd name="connsiteY273" fmla="*/ 546943 h 596665"/>
                  <a:gd name="connsiteX274" fmla="*/ 273024 w 597701"/>
                  <a:gd name="connsiteY274" fmla="*/ 552468 h 596665"/>
                  <a:gd name="connsiteX275" fmla="*/ 256421 w 597701"/>
                  <a:gd name="connsiteY275" fmla="*/ 552468 h 596665"/>
                  <a:gd name="connsiteX276" fmla="*/ 239819 w 597701"/>
                  <a:gd name="connsiteY276" fmla="*/ 537735 h 596665"/>
                  <a:gd name="connsiteX277" fmla="*/ 227828 w 597701"/>
                  <a:gd name="connsiteY277" fmla="*/ 515637 h 596665"/>
                  <a:gd name="connsiteX278" fmla="*/ 228750 w 597701"/>
                  <a:gd name="connsiteY278" fmla="*/ 494459 h 596665"/>
                  <a:gd name="connsiteX279" fmla="*/ 219526 w 597701"/>
                  <a:gd name="connsiteY279" fmla="*/ 481568 h 596665"/>
                  <a:gd name="connsiteX280" fmla="*/ 223216 w 597701"/>
                  <a:gd name="connsiteY280" fmla="*/ 460390 h 596665"/>
                  <a:gd name="connsiteX281" fmla="*/ 217681 w 597701"/>
                  <a:gd name="connsiteY281" fmla="*/ 458548 h 596665"/>
                  <a:gd name="connsiteX282" fmla="*/ 217681 w 597701"/>
                  <a:gd name="connsiteY282" fmla="*/ 411589 h 596665"/>
                  <a:gd name="connsiteX283" fmla="*/ 201079 w 597701"/>
                  <a:gd name="connsiteY283" fmla="*/ 399618 h 596665"/>
                  <a:gd name="connsiteX284" fmla="*/ 192777 w 597701"/>
                  <a:gd name="connsiteY284" fmla="*/ 397777 h 596665"/>
                  <a:gd name="connsiteX285" fmla="*/ 190933 w 597701"/>
                  <a:gd name="connsiteY285" fmla="*/ 388569 h 596665"/>
                  <a:gd name="connsiteX286" fmla="*/ 169718 w 597701"/>
                  <a:gd name="connsiteY286" fmla="*/ 362787 h 596665"/>
                  <a:gd name="connsiteX287" fmla="*/ 172485 w 597701"/>
                  <a:gd name="connsiteY287" fmla="*/ 353579 h 596665"/>
                  <a:gd name="connsiteX288" fmla="*/ 172485 w 597701"/>
                  <a:gd name="connsiteY288" fmla="*/ 337926 h 596665"/>
                  <a:gd name="connsiteX289" fmla="*/ 187243 w 597701"/>
                  <a:gd name="connsiteY289" fmla="*/ 327798 h 596665"/>
                  <a:gd name="connsiteX290" fmla="*/ 185398 w 597701"/>
                  <a:gd name="connsiteY290" fmla="*/ 311224 h 596665"/>
                  <a:gd name="connsiteX291" fmla="*/ 164184 w 597701"/>
                  <a:gd name="connsiteY291" fmla="*/ 309382 h 596665"/>
                  <a:gd name="connsiteX292" fmla="*/ 147581 w 597701"/>
                  <a:gd name="connsiteY292" fmla="*/ 290966 h 596665"/>
                  <a:gd name="connsiteX293" fmla="*/ 136512 w 597701"/>
                  <a:gd name="connsiteY293" fmla="*/ 287283 h 596665"/>
                  <a:gd name="connsiteX294" fmla="*/ 128211 w 597701"/>
                  <a:gd name="connsiteY294" fmla="*/ 286363 h 596665"/>
                  <a:gd name="connsiteX295" fmla="*/ 129133 w 597701"/>
                  <a:gd name="connsiteY295" fmla="*/ 278996 h 596665"/>
                  <a:gd name="connsiteX296" fmla="*/ 119909 w 597701"/>
                  <a:gd name="connsiteY296" fmla="*/ 278076 h 596665"/>
                  <a:gd name="connsiteX297" fmla="*/ 119909 w 597701"/>
                  <a:gd name="connsiteY297" fmla="*/ 281759 h 596665"/>
                  <a:gd name="connsiteX298" fmla="*/ 95928 w 597701"/>
                  <a:gd name="connsiteY298" fmla="*/ 276234 h 596665"/>
                  <a:gd name="connsiteX299" fmla="*/ 86704 w 597701"/>
                  <a:gd name="connsiteY299" fmla="*/ 261502 h 596665"/>
                  <a:gd name="connsiteX300" fmla="*/ 90393 w 597701"/>
                  <a:gd name="connsiteY300" fmla="*/ 254135 h 596665"/>
                  <a:gd name="connsiteX301" fmla="*/ 74713 w 597701"/>
                  <a:gd name="connsiteY301" fmla="*/ 232037 h 596665"/>
                  <a:gd name="connsiteX302" fmla="*/ 72868 w 597701"/>
                  <a:gd name="connsiteY302" fmla="*/ 215463 h 596665"/>
                  <a:gd name="connsiteX303" fmla="*/ 66411 w 597701"/>
                  <a:gd name="connsiteY303" fmla="*/ 215463 h 596665"/>
                  <a:gd name="connsiteX304" fmla="*/ 68256 w 597701"/>
                  <a:gd name="connsiteY304" fmla="*/ 231116 h 596665"/>
                  <a:gd name="connsiteX305" fmla="*/ 79325 w 597701"/>
                  <a:gd name="connsiteY305" fmla="*/ 247690 h 596665"/>
                  <a:gd name="connsiteX306" fmla="*/ 77480 w 597701"/>
                  <a:gd name="connsiteY306" fmla="*/ 254135 h 596665"/>
                  <a:gd name="connsiteX307" fmla="*/ 69179 w 597701"/>
                  <a:gd name="connsiteY307" fmla="*/ 252294 h 596665"/>
                  <a:gd name="connsiteX308" fmla="*/ 58110 w 597701"/>
                  <a:gd name="connsiteY308" fmla="*/ 233878 h 596665"/>
                  <a:gd name="connsiteX309" fmla="*/ 58110 w 597701"/>
                  <a:gd name="connsiteY309" fmla="*/ 212700 h 596665"/>
                  <a:gd name="connsiteX310" fmla="*/ 46119 w 597701"/>
                  <a:gd name="connsiteY310" fmla="*/ 207176 h 596665"/>
                  <a:gd name="connsiteX311" fmla="*/ 46119 w 597701"/>
                  <a:gd name="connsiteY311" fmla="*/ 191522 h 596665"/>
                  <a:gd name="connsiteX312" fmla="*/ 46159 w 597701"/>
                  <a:gd name="connsiteY312" fmla="*/ 191442 h 596665"/>
                  <a:gd name="connsiteX313" fmla="*/ 46159 w 597701"/>
                  <a:gd name="connsiteY313" fmla="*/ 191590 h 596665"/>
                  <a:gd name="connsiteX314" fmla="*/ 54256 w 597701"/>
                  <a:gd name="connsiteY314" fmla="*/ 175277 h 596665"/>
                  <a:gd name="connsiteX315" fmla="*/ 56265 w 597701"/>
                  <a:gd name="connsiteY315" fmla="*/ 171265 h 596665"/>
                  <a:gd name="connsiteX316" fmla="*/ 67334 w 597701"/>
                  <a:gd name="connsiteY316" fmla="*/ 157453 h 596665"/>
                  <a:gd name="connsiteX317" fmla="*/ 67334 w 597701"/>
                  <a:gd name="connsiteY317" fmla="*/ 151928 h 596665"/>
                  <a:gd name="connsiteX318" fmla="*/ 56265 w 597701"/>
                  <a:gd name="connsiteY318" fmla="*/ 171265 h 596665"/>
                  <a:gd name="connsiteX319" fmla="*/ 46119 w 597701"/>
                  <a:gd name="connsiteY319" fmla="*/ 182315 h 596665"/>
                  <a:gd name="connsiteX320" fmla="*/ 46119 w 597701"/>
                  <a:gd name="connsiteY320" fmla="*/ 191522 h 596665"/>
                  <a:gd name="connsiteX321" fmla="*/ 24904 w 597701"/>
                  <a:gd name="connsiteY321" fmla="*/ 298333 h 596665"/>
                  <a:gd name="connsiteX322" fmla="*/ 298851 w 597701"/>
                  <a:gd name="connsiteY322" fmla="*/ 572725 h 596665"/>
                  <a:gd name="connsiteX323" fmla="*/ 511920 w 597701"/>
                  <a:gd name="connsiteY323" fmla="*/ 471439 h 596665"/>
                  <a:gd name="connsiteX324" fmla="*/ 502696 w 597701"/>
                  <a:gd name="connsiteY324" fmla="*/ 471439 h 596665"/>
                  <a:gd name="connsiteX325" fmla="*/ 502696 w 597701"/>
                  <a:gd name="connsiteY325" fmla="*/ 453024 h 596665"/>
                  <a:gd name="connsiteX326" fmla="*/ 492550 w 597701"/>
                  <a:gd name="connsiteY326" fmla="*/ 439212 h 596665"/>
                  <a:gd name="connsiteX327" fmla="*/ 492550 w 597701"/>
                  <a:gd name="connsiteY327" fmla="*/ 417113 h 596665"/>
                  <a:gd name="connsiteX328" fmla="*/ 484249 w 597701"/>
                  <a:gd name="connsiteY328" fmla="*/ 408826 h 596665"/>
                  <a:gd name="connsiteX329" fmla="*/ 483326 w 597701"/>
                  <a:gd name="connsiteY329" fmla="*/ 399618 h 596665"/>
                  <a:gd name="connsiteX330" fmla="*/ 493473 w 597701"/>
                  <a:gd name="connsiteY330" fmla="*/ 380282 h 596665"/>
                  <a:gd name="connsiteX331" fmla="*/ 474103 w 597701"/>
                  <a:gd name="connsiteY331" fmla="*/ 346213 h 596665"/>
                  <a:gd name="connsiteX332" fmla="*/ 476870 w 597701"/>
                  <a:gd name="connsiteY332" fmla="*/ 323194 h 596665"/>
                  <a:gd name="connsiteX333" fmla="*/ 459345 w 597701"/>
                  <a:gd name="connsiteY333" fmla="*/ 322273 h 596665"/>
                  <a:gd name="connsiteX334" fmla="*/ 452888 w 597701"/>
                  <a:gd name="connsiteY334" fmla="*/ 315828 h 596665"/>
                  <a:gd name="connsiteX335" fmla="*/ 441819 w 597701"/>
                  <a:gd name="connsiteY335" fmla="*/ 315828 h 596665"/>
                  <a:gd name="connsiteX336" fmla="*/ 435363 w 597701"/>
                  <a:gd name="connsiteY336" fmla="*/ 321352 h 596665"/>
                  <a:gd name="connsiteX337" fmla="*/ 415070 w 597701"/>
                  <a:gd name="connsiteY337" fmla="*/ 321352 h 596665"/>
                  <a:gd name="connsiteX338" fmla="*/ 414148 w 597701"/>
                  <a:gd name="connsiteY338" fmla="*/ 322273 h 596665"/>
                  <a:gd name="connsiteX339" fmla="*/ 403079 w 597701"/>
                  <a:gd name="connsiteY339" fmla="*/ 322273 h 596665"/>
                  <a:gd name="connsiteX340" fmla="*/ 376330 w 597701"/>
                  <a:gd name="connsiteY340" fmla="*/ 292808 h 596665"/>
                  <a:gd name="connsiteX341" fmla="*/ 377253 w 597701"/>
                  <a:gd name="connsiteY341" fmla="*/ 269789 h 596665"/>
                  <a:gd name="connsiteX342" fmla="*/ 380942 w 597701"/>
                  <a:gd name="connsiteY342" fmla="*/ 267947 h 596665"/>
                  <a:gd name="connsiteX343" fmla="*/ 382787 w 597701"/>
                  <a:gd name="connsiteY343" fmla="*/ 259660 h 596665"/>
                  <a:gd name="connsiteX344" fmla="*/ 376330 w 597701"/>
                  <a:gd name="connsiteY344" fmla="*/ 259660 h 596665"/>
                  <a:gd name="connsiteX345" fmla="*/ 374486 w 597701"/>
                  <a:gd name="connsiteY345" fmla="*/ 249531 h 596665"/>
                  <a:gd name="connsiteX346" fmla="*/ 404924 w 597701"/>
                  <a:gd name="connsiteY346" fmla="*/ 228354 h 596665"/>
                  <a:gd name="connsiteX347" fmla="*/ 404924 w 597701"/>
                  <a:gd name="connsiteY347" fmla="*/ 212700 h 596665"/>
                  <a:gd name="connsiteX348" fmla="*/ 419682 w 597701"/>
                  <a:gd name="connsiteY348" fmla="*/ 204413 h 596665"/>
                  <a:gd name="connsiteX349" fmla="*/ 425217 w 597701"/>
                  <a:gd name="connsiteY349" fmla="*/ 205334 h 596665"/>
                  <a:gd name="connsiteX350" fmla="*/ 437207 w 597701"/>
                  <a:gd name="connsiteY350" fmla="*/ 205334 h 596665"/>
                  <a:gd name="connsiteX351" fmla="*/ 447354 w 597701"/>
                  <a:gd name="connsiteY351" fmla="*/ 199809 h 596665"/>
                  <a:gd name="connsiteX352" fmla="*/ 477792 w 597701"/>
                  <a:gd name="connsiteY352" fmla="*/ 197047 h 596665"/>
                  <a:gd name="connsiteX353" fmla="*/ 477792 w 597701"/>
                  <a:gd name="connsiteY353" fmla="*/ 212700 h 596665"/>
                  <a:gd name="connsiteX354" fmla="*/ 501774 w 597701"/>
                  <a:gd name="connsiteY354" fmla="*/ 219146 h 596665"/>
                  <a:gd name="connsiteX355" fmla="*/ 507308 w 597701"/>
                  <a:gd name="connsiteY355" fmla="*/ 222829 h 596665"/>
                  <a:gd name="connsiteX356" fmla="*/ 511920 w 597701"/>
                  <a:gd name="connsiteY356" fmla="*/ 222829 h 596665"/>
                  <a:gd name="connsiteX357" fmla="*/ 511920 w 597701"/>
                  <a:gd name="connsiteY357" fmla="*/ 214542 h 596665"/>
                  <a:gd name="connsiteX358" fmla="*/ 525756 w 597701"/>
                  <a:gd name="connsiteY358" fmla="*/ 212700 h 596665"/>
                  <a:gd name="connsiteX359" fmla="*/ 538669 w 597701"/>
                  <a:gd name="connsiteY359" fmla="*/ 222829 h 596665"/>
                  <a:gd name="connsiteX360" fmla="*/ 560806 w 597701"/>
                  <a:gd name="connsiteY360" fmla="*/ 222829 h 596665"/>
                  <a:gd name="connsiteX361" fmla="*/ 562651 w 597701"/>
                  <a:gd name="connsiteY361" fmla="*/ 220987 h 596665"/>
                  <a:gd name="connsiteX362" fmla="*/ 554349 w 597701"/>
                  <a:gd name="connsiteY362" fmla="*/ 199809 h 596665"/>
                  <a:gd name="connsiteX363" fmla="*/ 540514 w 597701"/>
                  <a:gd name="connsiteY363" fmla="*/ 199809 h 596665"/>
                  <a:gd name="connsiteX364" fmla="*/ 533135 w 597701"/>
                  <a:gd name="connsiteY364" fmla="*/ 192443 h 596665"/>
                  <a:gd name="connsiteX365" fmla="*/ 532212 w 597701"/>
                  <a:gd name="connsiteY365" fmla="*/ 179552 h 596665"/>
                  <a:gd name="connsiteX366" fmla="*/ 524833 w 597701"/>
                  <a:gd name="connsiteY366" fmla="*/ 183235 h 596665"/>
                  <a:gd name="connsiteX367" fmla="*/ 520221 w 597701"/>
                  <a:gd name="connsiteY367" fmla="*/ 198889 h 596665"/>
                  <a:gd name="connsiteX368" fmla="*/ 510075 w 597701"/>
                  <a:gd name="connsiteY368" fmla="*/ 187839 h 596665"/>
                  <a:gd name="connsiteX369" fmla="*/ 509153 w 597701"/>
                  <a:gd name="connsiteY369" fmla="*/ 176790 h 596665"/>
                  <a:gd name="connsiteX370" fmla="*/ 499007 w 597701"/>
                  <a:gd name="connsiteY370" fmla="*/ 168502 h 596665"/>
                  <a:gd name="connsiteX371" fmla="*/ 495317 w 597701"/>
                  <a:gd name="connsiteY371" fmla="*/ 163898 h 596665"/>
                  <a:gd name="connsiteX372" fmla="*/ 483326 w 597701"/>
                  <a:gd name="connsiteY372" fmla="*/ 163898 h 596665"/>
                  <a:gd name="connsiteX373" fmla="*/ 487016 w 597701"/>
                  <a:gd name="connsiteY373" fmla="*/ 174948 h 596665"/>
                  <a:gd name="connsiteX374" fmla="*/ 501774 w 597701"/>
                  <a:gd name="connsiteY374" fmla="*/ 183235 h 596665"/>
                  <a:gd name="connsiteX375" fmla="*/ 504541 w 597701"/>
                  <a:gd name="connsiteY375" fmla="*/ 185077 h 596665"/>
                  <a:gd name="connsiteX376" fmla="*/ 500852 w 597701"/>
                  <a:gd name="connsiteY376" fmla="*/ 186918 h 596665"/>
                  <a:gd name="connsiteX377" fmla="*/ 500852 w 597701"/>
                  <a:gd name="connsiteY377" fmla="*/ 195205 h 596665"/>
                  <a:gd name="connsiteX378" fmla="*/ 494395 w 597701"/>
                  <a:gd name="connsiteY378" fmla="*/ 197968 h 596665"/>
                  <a:gd name="connsiteX379" fmla="*/ 487938 w 597701"/>
                  <a:gd name="connsiteY379" fmla="*/ 197047 h 596665"/>
                  <a:gd name="connsiteX380" fmla="*/ 484249 w 597701"/>
                  <a:gd name="connsiteY380" fmla="*/ 191522 h 596665"/>
                  <a:gd name="connsiteX381" fmla="*/ 494395 w 597701"/>
                  <a:gd name="connsiteY381" fmla="*/ 192443 h 596665"/>
                  <a:gd name="connsiteX382" fmla="*/ 497162 w 597701"/>
                  <a:gd name="connsiteY382" fmla="*/ 188760 h 596665"/>
                  <a:gd name="connsiteX383" fmla="*/ 475947 w 597701"/>
                  <a:gd name="connsiteY383" fmla="*/ 174028 h 596665"/>
                  <a:gd name="connsiteX384" fmla="*/ 474103 w 597701"/>
                  <a:gd name="connsiteY384" fmla="*/ 168502 h 596665"/>
                  <a:gd name="connsiteX385" fmla="*/ 464879 w 597701"/>
                  <a:gd name="connsiteY385" fmla="*/ 175869 h 596665"/>
                  <a:gd name="connsiteX386" fmla="*/ 456577 w 597701"/>
                  <a:gd name="connsiteY386" fmla="*/ 174028 h 596665"/>
                  <a:gd name="connsiteX387" fmla="*/ 442742 w 597701"/>
                  <a:gd name="connsiteY387" fmla="*/ 191522 h 596665"/>
                  <a:gd name="connsiteX388" fmla="*/ 439975 w 597701"/>
                  <a:gd name="connsiteY388" fmla="*/ 198889 h 596665"/>
                  <a:gd name="connsiteX389" fmla="*/ 431673 w 597701"/>
                  <a:gd name="connsiteY389" fmla="*/ 198889 h 596665"/>
                  <a:gd name="connsiteX390" fmla="*/ 418760 w 597701"/>
                  <a:gd name="connsiteY390" fmla="*/ 198889 h 596665"/>
                  <a:gd name="connsiteX391" fmla="*/ 411381 w 597701"/>
                  <a:gd name="connsiteY391" fmla="*/ 196126 h 596665"/>
                  <a:gd name="connsiteX392" fmla="*/ 409536 w 597701"/>
                  <a:gd name="connsiteY392" fmla="*/ 180473 h 596665"/>
                  <a:gd name="connsiteX393" fmla="*/ 412303 w 597701"/>
                  <a:gd name="connsiteY393" fmla="*/ 173107 h 596665"/>
                  <a:gd name="connsiteX394" fmla="*/ 425217 w 597701"/>
                  <a:gd name="connsiteY394" fmla="*/ 170344 h 596665"/>
                  <a:gd name="connsiteX395" fmla="*/ 439052 w 597701"/>
                  <a:gd name="connsiteY395" fmla="*/ 173107 h 596665"/>
                  <a:gd name="connsiteX396" fmla="*/ 440897 w 597701"/>
                  <a:gd name="connsiteY396" fmla="*/ 165740 h 596665"/>
                  <a:gd name="connsiteX397" fmla="*/ 434440 w 597701"/>
                  <a:gd name="connsiteY397" fmla="*/ 163898 h 596665"/>
                  <a:gd name="connsiteX398" fmla="*/ 436285 w 597701"/>
                  <a:gd name="connsiteY398" fmla="*/ 151928 h 596665"/>
                  <a:gd name="connsiteX399" fmla="*/ 451043 w 597701"/>
                  <a:gd name="connsiteY399" fmla="*/ 150087 h 596665"/>
                  <a:gd name="connsiteX400" fmla="*/ 461189 w 597701"/>
                  <a:gd name="connsiteY400" fmla="*/ 136275 h 596665"/>
                  <a:gd name="connsiteX401" fmla="*/ 471335 w 597701"/>
                  <a:gd name="connsiteY401" fmla="*/ 134434 h 596665"/>
                  <a:gd name="connsiteX402" fmla="*/ 480559 w 597701"/>
                  <a:gd name="connsiteY402" fmla="*/ 135354 h 596665"/>
                  <a:gd name="connsiteX403" fmla="*/ 483326 w 597701"/>
                  <a:gd name="connsiteY403" fmla="*/ 135354 h 596665"/>
                  <a:gd name="connsiteX404" fmla="*/ 481482 w 597701"/>
                  <a:gd name="connsiteY404" fmla="*/ 122463 h 596665"/>
                  <a:gd name="connsiteX405" fmla="*/ 470413 w 597701"/>
                  <a:gd name="connsiteY405" fmla="*/ 127067 h 596665"/>
                  <a:gd name="connsiteX406" fmla="*/ 466724 w 597701"/>
                  <a:gd name="connsiteY406" fmla="*/ 116939 h 596665"/>
                  <a:gd name="connsiteX407" fmla="*/ 460267 w 597701"/>
                  <a:gd name="connsiteY407" fmla="*/ 116018 h 596665"/>
                  <a:gd name="connsiteX408" fmla="*/ 459345 w 597701"/>
                  <a:gd name="connsiteY408" fmla="*/ 109572 h 596665"/>
                  <a:gd name="connsiteX409" fmla="*/ 463956 w 597701"/>
                  <a:gd name="connsiteY409" fmla="*/ 104048 h 596665"/>
                  <a:gd name="connsiteX410" fmla="*/ 476870 w 597701"/>
                  <a:gd name="connsiteY410" fmla="*/ 98523 h 596665"/>
                  <a:gd name="connsiteX411" fmla="*/ 480559 w 597701"/>
                  <a:gd name="connsiteY411" fmla="*/ 92998 h 596665"/>
                  <a:gd name="connsiteX412" fmla="*/ 298851 w 597701"/>
                  <a:gd name="connsiteY412" fmla="*/ 24861 h 596665"/>
                  <a:gd name="connsiteX413" fmla="*/ 298851 w 597701"/>
                  <a:gd name="connsiteY413" fmla="*/ 0 h 596665"/>
                  <a:gd name="connsiteX414" fmla="*/ 499929 w 597701"/>
                  <a:gd name="connsiteY414" fmla="*/ 77345 h 596665"/>
                  <a:gd name="connsiteX415" fmla="*/ 513765 w 597701"/>
                  <a:gd name="connsiteY415" fmla="*/ 91157 h 596665"/>
                  <a:gd name="connsiteX416" fmla="*/ 518377 w 597701"/>
                  <a:gd name="connsiteY416" fmla="*/ 95761 h 596665"/>
                  <a:gd name="connsiteX417" fmla="*/ 574642 w 597701"/>
                  <a:gd name="connsiteY417" fmla="*/ 182315 h 596665"/>
                  <a:gd name="connsiteX418" fmla="*/ 576487 w 597701"/>
                  <a:gd name="connsiteY418" fmla="*/ 187839 h 596665"/>
                  <a:gd name="connsiteX419" fmla="*/ 596779 w 597701"/>
                  <a:gd name="connsiteY419" fmla="*/ 269789 h 596665"/>
                  <a:gd name="connsiteX420" fmla="*/ 597701 w 597701"/>
                  <a:gd name="connsiteY420" fmla="*/ 295570 h 596665"/>
                  <a:gd name="connsiteX421" fmla="*/ 597701 w 597701"/>
                  <a:gd name="connsiteY421" fmla="*/ 298333 h 596665"/>
                  <a:gd name="connsiteX422" fmla="*/ 593089 w 597701"/>
                  <a:gd name="connsiteY422" fmla="*/ 350817 h 596665"/>
                  <a:gd name="connsiteX423" fmla="*/ 589400 w 597701"/>
                  <a:gd name="connsiteY423" fmla="*/ 368312 h 596665"/>
                  <a:gd name="connsiteX424" fmla="*/ 565418 w 597701"/>
                  <a:gd name="connsiteY424" fmla="*/ 433687 h 596665"/>
                  <a:gd name="connsiteX425" fmla="*/ 298851 w 597701"/>
                  <a:gd name="connsiteY425" fmla="*/ 596665 h 596665"/>
                  <a:gd name="connsiteX426" fmla="*/ 0 w 597701"/>
                  <a:gd name="connsiteY426" fmla="*/ 298333 h 596665"/>
                  <a:gd name="connsiteX427" fmla="*/ 62722 w 597701"/>
                  <a:gd name="connsiteY427" fmla="*/ 116018 h 596665"/>
                  <a:gd name="connsiteX428" fmla="*/ 96850 w 597701"/>
                  <a:gd name="connsiteY428" fmla="*/ 79187 h 596665"/>
                  <a:gd name="connsiteX429" fmla="*/ 298851 w 597701"/>
                  <a:gd name="connsiteY429" fmla="*/ 0 h 59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Lst>
                <a:rect l="l" t="t" r="r" b="b"/>
                <a:pathLst>
                  <a:path w="597701" h="596665">
                    <a:moveTo>
                      <a:pt x="566340" y="235720"/>
                    </a:moveTo>
                    <a:lnTo>
                      <a:pt x="565418" y="236641"/>
                    </a:lnTo>
                    <a:lnTo>
                      <a:pt x="567263" y="240324"/>
                    </a:lnTo>
                    <a:cubicBezTo>
                      <a:pt x="566340" y="238482"/>
                      <a:pt x="566340" y="236641"/>
                      <a:pt x="566340" y="235720"/>
                    </a:cubicBezTo>
                    <a:close/>
                    <a:moveTo>
                      <a:pt x="206613" y="174948"/>
                    </a:moveTo>
                    <a:lnTo>
                      <a:pt x="200156" y="175869"/>
                    </a:lnTo>
                    <a:lnTo>
                      <a:pt x="199234" y="177711"/>
                    </a:lnTo>
                    <a:lnTo>
                      <a:pt x="195544" y="177711"/>
                    </a:lnTo>
                    <a:lnTo>
                      <a:pt x="193700" y="184156"/>
                    </a:lnTo>
                    <a:lnTo>
                      <a:pt x="202923" y="184156"/>
                    </a:lnTo>
                    <a:lnTo>
                      <a:pt x="206613" y="180473"/>
                    </a:lnTo>
                    <a:close/>
                    <a:moveTo>
                      <a:pt x="543281" y="174028"/>
                    </a:moveTo>
                    <a:lnTo>
                      <a:pt x="541436" y="175869"/>
                    </a:lnTo>
                    <a:lnTo>
                      <a:pt x="541436" y="187839"/>
                    </a:lnTo>
                    <a:lnTo>
                      <a:pt x="546970" y="187839"/>
                    </a:lnTo>
                    <a:lnTo>
                      <a:pt x="549738" y="187839"/>
                    </a:lnTo>
                    <a:cubicBezTo>
                      <a:pt x="547893" y="183235"/>
                      <a:pt x="546048" y="178631"/>
                      <a:pt x="543281" y="174028"/>
                    </a:cubicBezTo>
                    <a:close/>
                    <a:moveTo>
                      <a:pt x="56219" y="171321"/>
                    </a:moveTo>
                    <a:lnTo>
                      <a:pt x="54256" y="175277"/>
                    </a:lnTo>
                    <a:lnTo>
                      <a:pt x="46159" y="191442"/>
                    </a:lnTo>
                    <a:lnTo>
                      <a:pt x="46159" y="182377"/>
                    </a:lnTo>
                    <a:close/>
                    <a:moveTo>
                      <a:pt x="211225" y="170344"/>
                    </a:moveTo>
                    <a:lnTo>
                      <a:pt x="211225" y="174948"/>
                    </a:lnTo>
                    <a:lnTo>
                      <a:pt x="213070" y="178631"/>
                    </a:lnTo>
                    <a:lnTo>
                      <a:pt x="222293" y="178631"/>
                    </a:lnTo>
                    <a:lnTo>
                      <a:pt x="222293" y="173107"/>
                    </a:lnTo>
                    <a:close/>
                    <a:moveTo>
                      <a:pt x="258292" y="165699"/>
                    </a:moveTo>
                    <a:lnTo>
                      <a:pt x="262012" y="168473"/>
                    </a:lnTo>
                    <a:lnTo>
                      <a:pt x="261082" y="172172"/>
                    </a:lnTo>
                    <a:lnTo>
                      <a:pt x="255502" y="173096"/>
                    </a:lnTo>
                    <a:lnTo>
                      <a:pt x="255502" y="168473"/>
                    </a:lnTo>
                    <a:close/>
                    <a:moveTo>
                      <a:pt x="199234" y="163898"/>
                    </a:moveTo>
                    <a:lnTo>
                      <a:pt x="199234" y="173107"/>
                    </a:lnTo>
                    <a:lnTo>
                      <a:pt x="204768" y="172186"/>
                    </a:lnTo>
                    <a:lnTo>
                      <a:pt x="208458" y="169423"/>
                    </a:lnTo>
                    <a:lnTo>
                      <a:pt x="208458" y="163898"/>
                    </a:lnTo>
                    <a:close/>
                    <a:moveTo>
                      <a:pt x="185398" y="163898"/>
                    </a:moveTo>
                    <a:lnTo>
                      <a:pt x="178942" y="170344"/>
                    </a:lnTo>
                    <a:lnTo>
                      <a:pt x="178019" y="177711"/>
                    </a:lnTo>
                    <a:lnTo>
                      <a:pt x="182631" y="180473"/>
                    </a:lnTo>
                    <a:lnTo>
                      <a:pt x="193700" y="163898"/>
                    </a:lnTo>
                    <a:close/>
                    <a:moveTo>
                      <a:pt x="216759" y="162978"/>
                    </a:moveTo>
                    <a:lnTo>
                      <a:pt x="213992" y="165740"/>
                    </a:lnTo>
                    <a:lnTo>
                      <a:pt x="217681" y="168502"/>
                    </a:lnTo>
                    <a:lnTo>
                      <a:pt x="220449" y="165740"/>
                    </a:lnTo>
                    <a:close/>
                    <a:moveTo>
                      <a:pt x="275804" y="161113"/>
                    </a:moveTo>
                    <a:lnTo>
                      <a:pt x="279486" y="161113"/>
                    </a:lnTo>
                    <a:lnTo>
                      <a:pt x="283168" y="162037"/>
                    </a:lnTo>
                    <a:lnTo>
                      <a:pt x="281327" y="165736"/>
                    </a:lnTo>
                    <a:lnTo>
                      <a:pt x="277645" y="165736"/>
                    </a:lnTo>
                    <a:lnTo>
                      <a:pt x="276724" y="169435"/>
                    </a:lnTo>
                    <a:lnTo>
                      <a:pt x="273963" y="171284"/>
                    </a:lnTo>
                    <a:lnTo>
                      <a:pt x="268439" y="172209"/>
                    </a:lnTo>
                    <a:cubicBezTo>
                      <a:pt x="268439" y="170359"/>
                      <a:pt x="268439" y="169435"/>
                      <a:pt x="268439" y="169435"/>
                    </a:cubicBezTo>
                    <a:lnTo>
                      <a:pt x="266598" y="169435"/>
                    </a:lnTo>
                    <a:lnTo>
                      <a:pt x="266598" y="165736"/>
                    </a:lnTo>
                    <a:lnTo>
                      <a:pt x="274883" y="165736"/>
                    </a:lnTo>
                    <a:close/>
                    <a:moveTo>
                      <a:pt x="203846" y="155611"/>
                    </a:moveTo>
                    <a:lnTo>
                      <a:pt x="203846" y="162057"/>
                    </a:lnTo>
                    <a:lnTo>
                      <a:pt x="209380" y="160215"/>
                    </a:lnTo>
                    <a:close/>
                    <a:moveTo>
                      <a:pt x="188165" y="152849"/>
                    </a:moveTo>
                    <a:lnTo>
                      <a:pt x="179864" y="156532"/>
                    </a:lnTo>
                    <a:lnTo>
                      <a:pt x="178942" y="160215"/>
                    </a:lnTo>
                    <a:lnTo>
                      <a:pt x="184476" y="162057"/>
                    </a:lnTo>
                    <a:lnTo>
                      <a:pt x="201079" y="162057"/>
                    </a:lnTo>
                    <a:lnTo>
                      <a:pt x="201079" y="156532"/>
                    </a:lnTo>
                    <a:lnTo>
                      <a:pt x="199234" y="156532"/>
                    </a:lnTo>
                    <a:lnTo>
                      <a:pt x="199234" y="152849"/>
                    </a:lnTo>
                    <a:close/>
                    <a:moveTo>
                      <a:pt x="170640" y="132592"/>
                    </a:moveTo>
                    <a:lnTo>
                      <a:pt x="163261" y="135354"/>
                    </a:lnTo>
                    <a:lnTo>
                      <a:pt x="167873" y="144562"/>
                    </a:lnTo>
                    <a:lnTo>
                      <a:pt x="174330" y="142721"/>
                    </a:lnTo>
                    <a:lnTo>
                      <a:pt x="177097" y="133513"/>
                    </a:lnTo>
                    <a:close/>
                    <a:moveTo>
                      <a:pt x="423392" y="127973"/>
                    </a:moveTo>
                    <a:lnTo>
                      <a:pt x="428895" y="130734"/>
                    </a:lnTo>
                    <a:lnTo>
                      <a:pt x="427978" y="136258"/>
                    </a:lnTo>
                    <a:lnTo>
                      <a:pt x="416971" y="144543"/>
                    </a:lnTo>
                    <a:lnTo>
                      <a:pt x="410550" y="144543"/>
                    </a:lnTo>
                    <a:lnTo>
                      <a:pt x="410550" y="139019"/>
                    </a:lnTo>
                    <a:lnTo>
                      <a:pt x="416054" y="129814"/>
                    </a:lnTo>
                    <a:close/>
                    <a:moveTo>
                      <a:pt x="437185" y="115989"/>
                    </a:moveTo>
                    <a:lnTo>
                      <a:pt x="439029" y="127047"/>
                    </a:lnTo>
                    <a:lnTo>
                      <a:pt x="443640" y="134418"/>
                    </a:lnTo>
                    <a:lnTo>
                      <a:pt x="447329" y="138104"/>
                    </a:lnTo>
                    <a:lnTo>
                      <a:pt x="452862" y="140869"/>
                    </a:lnTo>
                    <a:lnTo>
                      <a:pt x="447329" y="147319"/>
                    </a:lnTo>
                    <a:lnTo>
                      <a:pt x="437185" y="148241"/>
                    </a:lnTo>
                    <a:lnTo>
                      <a:pt x="428885" y="148241"/>
                    </a:lnTo>
                    <a:lnTo>
                      <a:pt x="429807" y="139026"/>
                    </a:lnTo>
                    <a:lnTo>
                      <a:pt x="436263" y="137183"/>
                    </a:lnTo>
                    <a:lnTo>
                      <a:pt x="435340" y="132575"/>
                    </a:lnTo>
                    <a:lnTo>
                      <a:pt x="429807" y="128890"/>
                    </a:lnTo>
                    <a:lnTo>
                      <a:pt x="425196" y="126125"/>
                    </a:lnTo>
                    <a:lnTo>
                      <a:pt x="425196" y="121518"/>
                    </a:lnTo>
                    <a:lnTo>
                      <a:pt x="427963" y="117832"/>
                    </a:lnTo>
                    <a:close/>
                    <a:moveTo>
                      <a:pt x="498084" y="110493"/>
                    </a:moveTo>
                    <a:lnTo>
                      <a:pt x="498084" y="124305"/>
                    </a:lnTo>
                    <a:lnTo>
                      <a:pt x="487016" y="129830"/>
                    </a:lnTo>
                    <a:lnTo>
                      <a:pt x="487938" y="133513"/>
                    </a:lnTo>
                    <a:lnTo>
                      <a:pt x="506386" y="134434"/>
                    </a:lnTo>
                    <a:lnTo>
                      <a:pt x="511920" y="126147"/>
                    </a:lnTo>
                    <a:cubicBezTo>
                      <a:pt x="507308" y="120622"/>
                      <a:pt x="503619" y="116018"/>
                      <a:pt x="498084" y="110493"/>
                    </a:cubicBezTo>
                    <a:close/>
                    <a:moveTo>
                      <a:pt x="154037" y="103127"/>
                    </a:moveTo>
                    <a:cubicBezTo>
                      <a:pt x="153115" y="103127"/>
                      <a:pt x="147581" y="104048"/>
                      <a:pt x="147581" y="104048"/>
                    </a:cubicBezTo>
                    <a:lnTo>
                      <a:pt x="137435" y="106810"/>
                    </a:lnTo>
                    <a:lnTo>
                      <a:pt x="140202" y="109572"/>
                    </a:lnTo>
                    <a:lnTo>
                      <a:pt x="154037" y="109572"/>
                    </a:lnTo>
                    <a:cubicBezTo>
                      <a:pt x="154037" y="109572"/>
                      <a:pt x="154037" y="103127"/>
                      <a:pt x="154037" y="103127"/>
                    </a:cubicBezTo>
                    <a:close/>
                    <a:moveTo>
                      <a:pt x="143891" y="88395"/>
                    </a:moveTo>
                    <a:lnTo>
                      <a:pt x="143891" y="90236"/>
                    </a:lnTo>
                    <a:lnTo>
                      <a:pt x="137435" y="90236"/>
                    </a:lnTo>
                    <a:lnTo>
                      <a:pt x="137435" y="91157"/>
                    </a:lnTo>
                    <a:lnTo>
                      <a:pt x="137435" y="96682"/>
                    </a:lnTo>
                    <a:lnTo>
                      <a:pt x="151270" y="96682"/>
                    </a:lnTo>
                    <a:lnTo>
                      <a:pt x="154037" y="92998"/>
                    </a:lnTo>
                    <a:lnTo>
                      <a:pt x="154037" y="88395"/>
                    </a:lnTo>
                    <a:close/>
                    <a:moveTo>
                      <a:pt x="298851" y="24861"/>
                    </a:moveTo>
                    <a:cubicBezTo>
                      <a:pt x="238896" y="24861"/>
                      <a:pt x="183553" y="44197"/>
                      <a:pt x="137435" y="77345"/>
                    </a:cubicBezTo>
                    <a:lnTo>
                      <a:pt x="151270" y="76424"/>
                    </a:lnTo>
                    <a:lnTo>
                      <a:pt x="157727" y="80108"/>
                    </a:lnTo>
                    <a:lnTo>
                      <a:pt x="169718" y="82870"/>
                    </a:lnTo>
                    <a:lnTo>
                      <a:pt x="170640" y="87474"/>
                    </a:lnTo>
                    <a:lnTo>
                      <a:pt x="189088" y="88395"/>
                    </a:lnTo>
                    <a:lnTo>
                      <a:pt x="186321" y="81949"/>
                    </a:lnTo>
                    <a:lnTo>
                      <a:pt x="169718" y="81949"/>
                    </a:lnTo>
                    <a:lnTo>
                      <a:pt x="173407" y="78266"/>
                    </a:lnTo>
                    <a:lnTo>
                      <a:pt x="172485" y="73662"/>
                    </a:lnTo>
                    <a:lnTo>
                      <a:pt x="157727" y="73662"/>
                    </a:lnTo>
                    <a:lnTo>
                      <a:pt x="173407" y="61692"/>
                    </a:lnTo>
                    <a:lnTo>
                      <a:pt x="189088" y="61692"/>
                    </a:lnTo>
                    <a:lnTo>
                      <a:pt x="196467" y="71821"/>
                    </a:lnTo>
                    <a:lnTo>
                      <a:pt x="208458" y="72741"/>
                    </a:lnTo>
                    <a:lnTo>
                      <a:pt x="215837" y="65375"/>
                    </a:lnTo>
                    <a:lnTo>
                      <a:pt x="221371" y="68137"/>
                    </a:lnTo>
                    <a:lnTo>
                      <a:pt x="211225" y="78266"/>
                    </a:lnTo>
                    <a:cubicBezTo>
                      <a:pt x="211225" y="78266"/>
                      <a:pt x="197389" y="78266"/>
                      <a:pt x="198312" y="78266"/>
                    </a:cubicBezTo>
                    <a:cubicBezTo>
                      <a:pt x="199234" y="78266"/>
                      <a:pt x="199234" y="87474"/>
                      <a:pt x="199234" y="87474"/>
                    </a:cubicBezTo>
                    <a:lnTo>
                      <a:pt x="215837" y="87474"/>
                    </a:lnTo>
                    <a:lnTo>
                      <a:pt x="217681" y="82870"/>
                    </a:lnTo>
                    <a:lnTo>
                      <a:pt x="229672" y="81949"/>
                    </a:lnTo>
                    <a:lnTo>
                      <a:pt x="230595" y="75504"/>
                    </a:lnTo>
                    <a:lnTo>
                      <a:pt x="224138" y="73662"/>
                    </a:lnTo>
                    <a:lnTo>
                      <a:pt x="225983" y="68137"/>
                    </a:lnTo>
                    <a:lnTo>
                      <a:pt x="231517" y="66296"/>
                    </a:lnTo>
                    <a:lnTo>
                      <a:pt x="249965" y="67217"/>
                    </a:lnTo>
                    <a:lnTo>
                      <a:pt x="239819" y="76424"/>
                    </a:lnTo>
                    <a:lnTo>
                      <a:pt x="241663" y="82870"/>
                    </a:lnTo>
                    <a:lnTo>
                      <a:pt x="251809" y="84711"/>
                    </a:lnTo>
                    <a:lnTo>
                      <a:pt x="250887" y="71821"/>
                    </a:lnTo>
                    <a:lnTo>
                      <a:pt x="261033" y="67217"/>
                    </a:lnTo>
                    <a:lnTo>
                      <a:pt x="279481" y="64454"/>
                    </a:lnTo>
                    <a:lnTo>
                      <a:pt x="304385" y="76424"/>
                    </a:lnTo>
                    <a:lnTo>
                      <a:pt x="304385" y="85632"/>
                    </a:lnTo>
                    <a:lnTo>
                      <a:pt x="312686" y="88395"/>
                    </a:lnTo>
                    <a:lnTo>
                      <a:pt x="308997" y="95761"/>
                    </a:lnTo>
                    <a:lnTo>
                      <a:pt x="297006" y="95761"/>
                    </a:lnTo>
                    <a:lnTo>
                      <a:pt x="294239" y="104969"/>
                    </a:lnTo>
                    <a:lnTo>
                      <a:pt x="267490" y="98523"/>
                    </a:lnTo>
                    <a:lnTo>
                      <a:pt x="287782" y="87474"/>
                    </a:lnTo>
                    <a:lnTo>
                      <a:pt x="280403" y="81028"/>
                    </a:lnTo>
                    <a:lnTo>
                      <a:pt x="261956" y="82870"/>
                    </a:lnTo>
                    <a:lnTo>
                      <a:pt x="261033" y="84711"/>
                    </a:lnTo>
                    <a:lnTo>
                      <a:pt x="260111" y="84711"/>
                    </a:lnTo>
                    <a:lnTo>
                      <a:pt x="255499" y="90236"/>
                    </a:lnTo>
                    <a:lnTo>
                      <a:pt x="246275" y="91157"/>
                    </a:lnTo>
                    <a:lnTo>
                      <a:pt x="247198" y="94840"/>
                    </a:lnTo>
                    <a:lnTo>
                      <a:pt x="249965" y="96682"/>
                    </a:lnTo>
                    <a:lnTo>
                      <a:pt x="249965" y="97602"/>
                    </a:lnTo>
                    <a:lnTo>
                      <a:pt x="243508" y="98523"/>
                    </a:lnTo>
                    <a:lnTo>
                      <a:pt x="242586" y="103127"/>
                    </a:lnTo>
                    <a:lnTo>
                      <a:pt x="236129" y="103127"/>
                    </a:lnTo>
                    <a:lnTo>
                      <a:pt x="234284" y="94840"/>
                    </a:lnTo>
                    <a:lnTo>
                      <a:pt x="222293" y="98523"/>
                    </a:lnTo>
                    <a:lnTo>
                      <a:pt x="198312" y="113256"/>
                    </a:lnTo>
                    <a:lnTo>
                      <a:pt x="201079" y="123384"/>
                    </a:lnTo>
                    <a:lnTo>
                      <a:pt x="207535" y="127988"/>
                    </a:lnTo>
                    <a:lnTo>
                      <a:pt x="221371" y="129830"/>
                    </a:lnTo>
                    <a:lnTo>
                      <a:pt x="221371" y="145483"/>
                    </a:lnTo>
                    <a:lnTo>
                      <a:pt x="227828" y="143641"/>
                    </a:lnTo>
                    <a:lnTo>
                      <a:pt x="233362" y="131671"/>
                    </a:lnTo>
                    <a:lnTo>
                      <a:pt x="248120" y="127067"/>
                    </a:lnTo>
                    <a:lnTo>
                      <a:pt x="248120" y="108652"/>
                    </a:lnTo>
                    <a:lnTo>
                      <a:pt x="256421" y="102206"/>
                    </a:lnTo>
                    <a:lnTo>
                      <a:pt x="275791" y="106810"/>
                    </a:lnTo>
                    <a:lnTo>
                      <a:pt x="274869" y="119701"/>
                    </a:lnTo>
                    <a:lnTo>
                      <a:pt x="279481" y="119701"/>
                    </a:lnTo>
                    <a:lnTo>
                      <a:pt x="294239" y="112335"/>
                    </a:lnTo>
                    <a:lnTo>
                      <a:pt x="295161" y="128909"/>
                    </a:lnTo>
                    <a:lnTo>
                      <a:pt x="305307" y="135354"/>
                    </a:lnTo>
                    <a:lnTo>
                      <a:pt x="305307" y="144562"/>
                    </a:lnTo>
                    <a:lnTo>
                      <a:pt x="295161" y="148245"/>
                    </a:lnTo>
                    <a:lnTo>
                      <a:pt x="295161" y="151008"/>
                    </a:lnTo>
                    <a:lnTo>
                      <a:pt x="307152" y="156532"/>
                    </a:lnTo>
                    <a:lnTo>
                      <a:pt x="307152" y="162978"/>
                    </a:lnTo>
                    <a:lnTo>
                      <a:pt x="303463" y="163898"/>
                    </a:lnTo>
                    <a:lnTo>
                      <a:pt x="303463" y="162978"/>
                    </a:lnTo>
                    <a:lnTo>
                      <a:pt x="288705" y="158374"/>
                    </a:lnTo>
                    <a:lnTo>
                      <a:pt x="287782" y="153770"/>
                    </a:lnTo>
                    <a:lnTo>
                      <a:pt x="292394" y="151008"/>
                    </a:lnTo>
                    <a:lnTo>
                      <a:pt x="292394" y="146404"/>
                    </a:lnTo>
                    <a:lnTo>
                      <a:pt x="287782" y="145483"/>
                    </a:lnTo>
                    <a:lnTo>
                      <a:pt x="285937" y="149166"/>
                    </a:lnTo>
                    <a:lnTo>
                      <a:pt x="277636" y="150087"/>
                    </a:lnTo>
                    <a:lnTo>
                      <a:pt x="276714" y="150087"/>
                    </a:lnTo>
                    <a:lnTo>
                      <a:pt x="276714" y="151008"/>
                    </a:lnTo>
                    <a:lnTo>
                      <a:pt x="273947" y="151008"/>
                    </a:lnTo>
                    <a:lnTo>
                      <a:pt x="272102" y="146404"/>
                    </a:lnTo>
                    <a:lnTo>
                      <a:pt x="269335" y="144562"/>
                    </a:lnTo>
                    <a:lnTo>
                      <a:pt x="262878" y="144562"/>
                    </a:lnTo>
                    <a:lnTo>
                      <a:pt x="260111" y="147324"/>
                    </a:lnTo>
                    <a:lnTo>
                      <a:pt x="260111" y="151928"/>
                    </a:lnTo>
                    <a:lnTo>
                      <a:pt x="265645" y="153770"/>
                    </a:lnTo>
                    <a:lnTo>
                      <a:pt x="270257" y="154691"/>
                    </a:lnTo>
                    <a:lnTo>
                      <a:pt x="269335" y="154691"/>
                    </a:lnTo>
                    <a:lnTo>
                      <a:pt x="264723" y="160215"/>
                    </a:lnTo>
                    <a:lnTo>
                      <a:pt x="262878" y="157453"/>
                    </a:lnTo>
                    <a:lnTo>
                      <a:pt x="258266" y="156532"/>
                    </a:lnTo>
                    <a:lnTo>
                      <a:pt x="246275" y="167582"/>
                    </a:lnTo>
                    <a:lnTo>
                      <a:pt x="248120" y="169423"/>
                    </a:lnTo>
                    <a:lnTo>
                      <a:pt x="229672" y="178631"/>
                    </a:lnTo>
                    <a:lnTo>
                      <a:pt x="213070" y="197047"/>
                    </a:lnTo>
                    <a:lnTo>
                      <a:pt x="212147" y="204413"/>
                    </a:lnTo>
                    <a:lnTo>
                      <a:pt x="194622" y="215463"/>
                    </a:lnTo>
                    <a:lnTo>
                      <a:pt x="186321" y="223750"/>
                    </a:lnTo>
                    <a:lnTo>
                      <a:pt x="187243" y="240324"/>
                    </a:lnTo>
                    <a:lnTo>
                      <a:pt x="176174" y="235720"/>
                    </a:lnTo>
                    <a:lnTo>
                      <a:pt x="176174" y="225591"/>
                    </a:lnTo>
                    <a:lnTo>
                      <a:pt x="143891" y="225591"/>
                    </a:lnTo>
                    <a:lnTo>
                      <a:pt x="126366" y="233878"/>
                    </a:lnTo>
                    <a:lnTo>
                      <a:pt x="119909" y="247690"/>
                    </a:lnTo>
                    <a:lnTo>
                      <a:pt x="116220" y="257818"/>
                    </a:lnTo>
                    <a:lnTo>
                      <a:pt x="121754" y="267947"/>
                    </a:lnTo>
                    <a:lnTo>
                      <a:pt x="134667" y="269789"/>
                    </a:lnTo>
                    <a:lnTo>
                      <a:pt x="155882" y="255977"/>
                    </a:lnTo>
                    <a:lnTo>
                      <a:pt x="157727" y="262422"/>
                    </a:lnTo>
                    <a:lnTo>
                      <a:pt x="151270" y="275313"/>
                    </a:lnTo>
                    <a:lnTo>
                      <a:pt x="166951" y="278076"/>
                    </a:lnTo>
                    <a:lnTo>
                      <a:pt x="168795" y="302016"/>
                    </a:lnTo>
                    <a:lnTo>
                      <a:pt x="190010" y="305699"/>
                    </a:lnTo>
                    <a:lnTo>
                      <a:pt x="203846" y="290046"/>
                    </a:lnTo>
                    <a:lnTo>
                      <a:pt x="221371" y="293729"/>
                    </a:lnTo>
                    <a:lnTo>
                      <a:pt x="226905" y="302016"/>
                    </a:lnTo>
                    <a:lnTo>
                      <a:pt x="243508" y="301095"/>
                    </a:lnTo>
                    <a:lnTo>
                      <a:pt x="243508" y="295570"/>
                    </a:lnTo>
                    <a:lnTo>
                      <a:pt x="252732" y="300174"/>
                    </a:lnTo>
                    <a:lnTo>
                      <a:pt x="262878" y="315828"/>
                    </a:lnTo>
                    <a:lnTo>
                      <a:pt x="280403" y="315828"/>
                    </a:lnTo>
                    <a:lnTo>
                      <a:pt x="285937" y="326877"/>
                    </a:lnTo>
                    <a:lnTo>
                      <a:pt x="286860" y="340689"/>
                    </a:lnTo>
                    <a:lnTo>
                      <a:pt x="306230" y="348055"/>
                    </a:lnTo>
                    <a:lnTo>
                      <a:pt x="330212" y="348055"/>
                    </a:lnTo>
                    <a:lnTo>
                      <a:pt x="337591" y="360025"/>
                    </a:lnTo>
                    <a:lnTo>
                      <a:pt x="348659" y="363708"/>
                    </a:lnTo>
                    <a:lnTo>
                      <a:pt x="345892" y="372916"/>
                    </a:lnTo>
                    <a:lnTo>
                      <a:pt x="334823" y="387648"/>
                    </a:lnTo>
                    <a:lnTo>
                      <a:pt x="331134" y="420796"/>
                    </a:lnTo>
                    <a:lnTo>
                      <a:pt x="320988" y="429083"/>
                    </a:lnTo>
                    <a:lnTo>
                      <a:pt x="305307" y="429083"/>
                    </a:lnTo>
                    <a:lnTo>
                      <a:pt x="299773" y="438291"/>
                    </a:lnTo>
                    <a:lnTo>
                      <a:pt x="303463" y="454865"/>
                    </a:lnTo>
                    <a:lnTo>
                      <a:pt x="285937" y="476964"/>
                    </a:lnTo>
                    <a:lnTo>
                      <a:pt x="281326" y="487092"/>
                    </a:lnTo>
                    <a:lnTo>
                      <a:pt x="264723" y="494459"/>
                    </a:lnTo>
                    <a:lnTo>
                      <a:pt x="253654" y="496300"/>
                    </a:lnTo>
                    <a:lnTo>
                      <a:pt x="253654" y="500904"/>
                    </a:lnTo>
                    <a:lnTo>
                      <a:pt x="261033" y="502746"/>
                    </a:lnTo>
                    <a:lnTo>
                      <a:pt x="260111" y="508270"/>
                    </a:lnTo>
                    <a:lnTo>
                      <a:pt x="253654" y="514716"/>
                    </a:lnTo>
                    <a:lnTo>
                      <a:pt x="257344" y="519320"/>
                    </a:lnTo>
                    <a:lnTo>
                      <a:pt x="265645" y="519320"/>
                    </a:lnTo>
                    <a:lnTo>
                      <a:pt x="264723" y="525765"/>
                    </a:lnTo>
                    <a:lnTo>
                      <a:pt x="262878" y="532211"/>
                    </a:lnTo>
                    <a:lnTo>
                      <a:pt x="261956" y="536815"/>
                    </a:lnTo>
                    <a:lnTo>
                      <a:pt x="273947" y="546943"/>
                    </a:lnTo>
                    <a:lnTo>
                      <a:pt x="273024" y="552468"/>
                    </a:lnTo>
                    <a:lnTo>
                      <a:pt x="256421" y="552468"/>
                    </a:lnTo>
                    <a:lnTo>
                      <a:pt x="239819" y="537735"/>
                    </a:lnTo>
                    <a:lnTo>
                      <a:pt x="227828" y="515637"/>
                    </a:lnTo>
                    <a:lnTo>
                      <a:pt x="228750" y="494459"/>
                    </a:lnTo>
                    <a:lnTo>
                      <a:pt x="219526" y="481568"/>
                    </a:lnTo>
                    <a:lnTo>
                      <a:pt x="223216" y="460390"/>
                    </a:lnTo>
                    <a:lnTo>
                      <a:pt x="217681" y="458548"/>
                    </a:lnTo>
                    <a:lnTo>
                      <a:pt x="217681" y="411589"/>
                    </a:lnTo>
                    <a:cubicBezTo>
                      <a:pt x="217681" y="411589"/>
                      <a:pt x="202001" y="399618"/>
                      <a:pt x="201079" y="399618"/>
                    </a:cubicBezTo>
                    <a:cubicBezTo>
                      <a:pt x="200156" y="399618"/>
                      <a:pt x="192777" y="397777"/>
                      <a:pt x="192777" y="397777"/>
                    </a:cubicBezTo>
                    <a:lnTo>
                      <a:pt x="190933" y="388569"/>
                    </a:lnTo>
                    <a:lnTo>
                      <a:pt x="169718" y="362787"/>
                    </a:lnTo>
                    <a:lnTo>
                      <a:pt x="172485" y="353579"/>
                    </a:lnTo>
                    <a:lnTo>
                      <a:pt x="172485" y="337926"/>
                    </a:lnTo>
                    <a:lnTo>
                      <a:pt x="187243" y="327798"/>
                    </a:lnTo>
                    <a:lnTo>
                      <a:pt x="185398" y="311224"/>
                    </a:lnTo>
                    <a:lnTo>
                      <a:pt x="164184" y="309382"/>
                    </a:lnTo>
                    <a:lnTo>
                      <a:pt x="147581" y="290966"/>
                    </a:lnTo>
                    <a:lnTo>
                      <a:pt x="136512" y="287283"/>
                    </a:lnTo>
                    <a:lnTo>
                      <a:pt x="128211" y="286363"/>
                    </a:lnTo>
                    <a:lnTo>
                      <a:pt x="129133" y="278996"/>
                    </a:lnTo>
                    <a:lnTo>
                      <a:pt x="119909" y="278076"/>
                    </a:lnTo>
                    <a:lnTo>
                      <a:pt x="119909" y="281759"/>
                    </a:lnTo>
                    <a:lnTo>
                      <a:pt x="95928" y="276234"/>
                    </a:lnTo>
                    <a:lnTo>
                      <a:pt x="86704" y="261502"/>
                    </a:lnTo>
                    <a:lnTo>
                      <a:pt x="90393" y="254135"/>
                    </a:lnTo>
                    <a:lnTo>
                      <a:pt x="74713" y="232037"/>
                    </a:lnTo>
                    <a:lnTo>
                      <a:pt x="72868" y="215463"/>
                    </a:lnTo>
                    <a:lnTo>
                      <a:pt x="66411" y="215463"/>
                    </a:lnTo>
                    <a:lnTo>
                      <a:pt x="68256" y="231116"/>
                    </a:lnTo>
                    <a:lnTo>
                      <a:pt x="79325" y="247690"/>
                    </a:lnTo>
                    <a:lnTo>
                      <a:pt x="77480" y="254135"/>
                    </a:lnTo>
                    <a:lnTo>
                      <a:pt x="69179" y="252294"/>
                    </a:lnTo>
                    <a:lnTo>
                      <a:pt x="58110" y="233878"/>
                    </a:lnTo>
                    <a:lnTo>
                      <a:pt x="58110" y="212700"/>
                    </a:lnTo>
                    <a:lnTo>
                      <a:pt x="46119" y="207176"/>
                    </a:lnTo>
                    <a:lnTo>
                      <a:pt x="46119" y="191522"/>
                    </a:lnTo>
                    <a:lnTo>
                      <a:pt x="46159" y="191442"/>
                    </a:lnTo>
                    <a:lnTo>
                      <a:pt x="46159" y="191590"/>
                    </a:lnTo>
                    <a:lnTo>
                      <a:pt x="54256" y="175277"/>
                    </a:lnTo>
                    <a:lnTo>
                      <a:pt x="56265" y="171265"/>
                    </a:lnTo>
                    <a:lnTo>
                      <a:pt x="67334" y="157453"/>
                    </a:lnTo>
                    <a:lnTo>
                      <a:pt x="67334" y="151928"/>
                    </a:lnTo>
                    <a:cubicBezTo>
                      <a:pt x="63644" y="158374"/>
                      <a:pt x="59955" y="164819"/>
                      <a:pt x="56265" y="171265"/>
                    </a:cubicBezTo>
                    <a:lnTo>
                      <a:pt x="46119" y="182315"/>
                    </a:lnTo>
                    <a:lnTo>
                      <a:pt x="46119" y="191522"/>
                    </a:lnTo>
                    <a:cubicBezTo>
                      <a:pt x="32283" y="224670"/>
                      <a:pt x="24904" y="260581"/>
                      <a:pt x="24904" y="298333"/>
                    </a:cubicBezTo>
                    <a:cubicBezTo>
                      <a:pt x="24904" y="449341"/>
                      <a:pt x="147581" y="572725"/>
                      <a:pt x="298851" y="572725"/>
                    </a:cubicBezTo>
                    <a:cubicBezTo>
                      <a:pt x="384632" y="572725"/>
                      <a:pt x="461189" y="533131"/>
                      <a:pt x="511920" y="471439"/>
                    </a:cubicBezTo>
                    <a:lnTo>
                      <a:pt x="502696" y="471439"/>
                    </a:lnTo>
                    <a:lnTo>
                      <a:pt x="502696" y="453024"/>
                    </a:lnTo>
                    <a:lnTo>
                      <a:pt x="492550" y="439212"/>
                    </a:lnTo>
                    <a:lnTo>
                      <a:pt x="492550" y="417113"/>
                    </a:lnTo>
                    <a:lnTo>
                      <a:pt x="484249" y="408826"/>
                    </a:lnTo>
                    <a:lnTo>
                      <a:pt x="483326" y="399618"/>
                    </a:lnTo>
                    <a:lnTo>
                      <a:pt x="493473" y="380282"/>
                    </a:lnTo>
                    <a:lnTo>
                      <a:pt x="474103" y="346213"/>
                    </a:lnTo>
                    <a:lnTo>
                      <a:pt x="476870" y="323194"/>
                    </a:lnTo>
                    <a:lnTo>
                      <a:pt x="459345" y="322273"/>
                    </a:lnTo>
                    <a:lnTo>
                      <a:pt x="452888" y="315828"/>
                    </a:lnTo>
                    <a:lnTo>
                      <a:pt x="441819" y="315828"/>
                    </a:lnTo>
                    <a:lnTo>
                      <a:pt x="435363" y="321352"/>
                    </a:lnTo>
                    <a:lnTo>
                      <a:pt x="415070" y="321352"/>
                    </a:lnTo>
                    <a:lnTo>
                      <a:pt x="414148" y="322273"/>
                    </a:lnTo>
                    <a:lnTo>
                      <a:pt x="403079" y="322273"/>
                    </a:lnTo>
                    <a:lnTo>
                      <a:pt x="376330" y="292808"/>
                    </a:lnTo>
                    <a:lnTo>
                      <a:pt x="377253" y="269789"/>
                    </a:lnTo>
                    <a:lnTo>
                      <a:pt x="380942" y="267947"/>
                    </a:lnTo>
                    <a:lnTo>
                      <a:pt x="382787" y="259660"/>
                    </a:lnTo>
                    <a:lnTo>
                      <a:pt x="376330" y="259660"/>
                    </a:lnTo>
                    <a:lnTo>
                      <a:pt x="374486" y="249531"/>
                    </a:lnTo>
                    <a:lnTo>
                      <a:pt x="404924" y="228354"/>
                    </a:lnTo>
                    <a:lnTo>
                      <a:pt x="404924" y="212700"/>
                    </a:lnTo>
                    <a:lnTo>
                      <a:pt x="419682" y="204413"/>
                    </a:lnTo>
                    <a:lnTo>
                      <a:pt x="425217" y="205334"/>
                    </a:lnTo>
                    <a:lnTo>
                      <a:pt x="437207" y="205334"/>
                    </a:lnTo>
                    <a:lnTo>
                      <a:pt x="447354" y="199809"/>
                    </a:lnTo>
                    <a:lnTo>
                      <a:pt x="477792" y="197047"/>
                    </a:lnTo>
                    <a:lnTo>
                      <a:pt x="477792" y="212700"/>
                    </a:lnTo>
                    <a:lnTo>
                      <a:pt x="501774" y="219146"/>
                    </a:lnTo>
                    <a:lnTo>
                      <a:pt x="507308" y="222829"/>
                    </a:lnTo>
                    <a:lnTo>
                      <a:pt x="511920" y="222829"/>
                    </a:lnTo>
                    <a:lnTo>
                      <a:pt x="511920" y="214542"/>
                    </a:lnTo>
                    <a:lnTo>
                      <a:pt x="525756" y="212700"/>
                    </a:lnTo>
                    <a:lnTo>
                      <a:pt x="538669" y="222829"/>
                    </a:lnTo>
                    <a:lnTo>
                      <a:pt x="560806" y="222829"/>
                    </a:lnTo>
                    <a:lnTo>
                      <a:pt x="562651" y="220987"/>
                    </a:lnTo>
                    <a:cubicBezTo>
                      <a:pt x="559884" y="213621"/>
                      <a:pt x="557117" y="206255"/>
                      <a:pt x="554349" y="199809"/>
                    </a:cubicBezTo>
                    <a:lnTo>
                      <a:pt x="540514" y="199809"/>
                    </a:lnTo>
                    <a:lnTo>
                      <a:pt x="533135" y="192443"/>
                    </a:lnTo>
                    <a:lnTo>
                      <a:pt x="532212" y="179552"/>
                    </a:lnTo>
                    <a:lnTo>
                      <a:pt x="524833" y="183235"/>
                    </a:lnTo>
                    <a:lnTo>
                      <a:pt x="520221" y="198889"/>
                    </a:lnTo>
                    <a:lnTo>
                      <a:pt x="510075" y="187839"/>
                    </a:lnTo>
                    <a:lnTo>
                      <a:pt x="509153" y="176790"/>
                    </a:lnTo>
                    <a:lnTo>
                      <a:pt x="499007" y="168502"/>
                    </a:lnTo>
                    <a:lnTo>
                      <a:pt x="495317" y="163898"/>
                    </a:lnTo>
                    <a:lnTo>
                      <a:pt x="483326" y="163898"/>
                    </a:lnTo>
                    <a:lnTo>
                      <a:pt x="487016" y="174948"/>
                    </a:lnTo>
                    <a:lnTo>
                      <a:pt x="501774" y="183235"/>
                    </a:lnTo>
                    <a:lnTo>
                      <a:pt x="504541" y="185077"/>
                    </a:lnTo>
                    <a:lnTo>
                      <a:pt x="500852" y="186918"/>
                    </a:lnTo>
                    <a:lnTo>
                      <a:pt x="500852" y="195205"/>
                    </a:lnTo>
                    <a:lnTo>
                      <a:pt x="494395" y="197968"/>
                    </a:lnTo>
                    <a:lnTo>
                      <a:pt x="487938" y="197047"/>
                    </a:lnTo>
                    <a:lnTo>
                      <a:pt x="484249" y="191522"/>
                    </a:lnTo>
                    <a:lnTo>
                      <a:pt x="494395" y="192443"/>
                    </a:lnTo>
                    <a:lnTo>
                      <a:pt x="497162" y="188760"/>
                    </a:lnTo>
                    <a:lnTo>
                      <a:pt x="475947" y="174028"/>
                    </a:lnTo>
                    <a:lnTo>
                      <a:pt x="474103" y="168502"/>
                    </a:lnTo>
                    <a:lnTo>
                      <a:pt x="464879" y="175869"/>
                    </a:lnTo>
                    <a:lnTo>
                      <a:pt x="456577" y="174028"/>
                    </a:lnTo>
                    <a:lnTo>
                      <a:pt x="442742" y="191522"/>
                    </a:lnTo>
                    <a:lnTo>
                      <a:pt x="439975" y="198889"/>
                    </a:lnTo>
                    <a:lnTo>
                      <a:pt x="431673" y="198889"/>
                    </a:lnTo>
                    <a:lnTo>
                      <a:pt x="418760" y="198889"/>
                    </a:lnTo>
                    <a:lnTo>
                      <a:pt x="411381" y="196126"/>
                    </a:lnTo>
                    <a:lnTo>
                      <a:pt x="409536" y="180473"/>
                    </a:lnTo>
                    <a:lnTo>
                      <a:pt x="412303" y="173107"/>
                    </a:lnTo>
                    <a:lnTo>
                      <a:pt x="425217" y="170344"/>
                    </a:lnTo>
                    <a:lnTo>
                      <a:pt x="439052" y="173107"/>
                    </a:lnTo>
                    <a:lnTo>
                      <a:pt x="440897" y="165740"/>
                    </a:lnTo>
                    <a:lnTo>
                      <a:pt x="434440" y="163898"/>
                    </a:lnTo>
                    <a:lnTo>
                      <a:pt x="436285" y="151928"/>
                    </a:lnTo>
                    <a:lnTo>
                      <a:pt x="451043" y="150087"/>
                    </a:lnTo>
                    <a:lnTo>
                      <a:pt x="461189" y="136275"/>
                    </a:lnTo>
                    <a:lnTo>
                      <a:pt x="471335" y="134434"/>
                    </a:lnTo>
                    <a:lnTo>
                      <a:pt x="480559" y="135354"/>
                    </a:lnTo>
                    <a:lnTo>
                      <a:pt x="483326" y="135354"/>
                    </a:lnTo>
                    <a:lnTo>
                      <a:pt x="481482" y="122463"/>
                    </a:lnTo>
                    <a:lnTo>
                      <a:pt x="470413" y="127067"/>
                    </a:lnTo>
                    <a:lnTo>
                      <a:pt x="466724" y="116939"/>
                    </a:lnTo>
                    <a:lnTo>
                      <a:pt x="460267" y="116018"/>
                    </a:lnTo>
                    <a:lnTo>
                      <a:pt x="459345" y="109572"/>
                    </a:lnTo>
                    <a:lnTo>
                      <a:pt x="463956" y="104048"/>
                    </a:lnTo>
                    <a:lnTo>
                      <a:pt x="476870" y="98523"/>
                    </a:lnTo>
                    <a:lnTo>
                      <a:pt x="480559" y="92998"/>
                    </a:lnTo>
                    <a:cubicBezTo>
                      <a:pt x="431673" y="50643"/>
                      <a:pt x="368029" y="24861"/>
                      <a:pt x="298851" y="24861"/>
                    </a:cubicBezTo>
                    <a:close/>
                    <a:moveTo>
                      <a:pt x="298851" y="0"/>
                    </a:moveTo>
                    <a:cubicBezTo>
                      <a:pt x="376330" y="0"/>
                      <a:pt x="447354" y="29465"/>
                      <a:pt x="499929" y="77345"/>
                    </a:cubicBezTo>
                    <a:cubicBezTo>
                      <a:pt x="504541" y="81949"/>
                      <a:pt x="509153" y="86553"/>
                      <a:pt x="513765" y="91157"/>
                    </a:cubicBezTo>
                    <a:cubicBezTo>
                      <a:pt x="515610" y="92998"/>
                      <a:pt x="516532" y="93919"/>
                      <a:pt x="518377" y="95761"/>
                    </a:cubicBezTo>
                    <a:cubicBezTo>
                      <a:pt x="541436" y="121543"/>
                      <a:pt x="560806" y="150087"/>
                      <a:pt x="574642" y="182315"/>
                    </a:cubicBezTo>
                    <a:cubicBezTo>
                      <a:pt x="575564" y="184156"/>
                      <a:pt x="576487" y="185998"/>
                      <a:pt x="576487" y="187839"/>
                    </a:cubicBezTo>
                    <a:cubicBezTo>
                      <a:pt x="586633" y="213621"/>
                      <a:pt x="594012" y="241244"/>
                      <a:pt x="596779" y="269789"/>
                    </a:cubicBezTo>
                    <a:cubicBezTo>
                      <a:pt x="597701" y="278076"/>
                      <a:pt x="597701" y="286363"/>
                      <a:pt x="597701" y="295570"/>
                    </a:cubicBezTo>
                    <a:cubicBezTo>
                      <a:pt x="597701" y="296491"/>
                      <a:pt x="597701" y="297412"/>
                      <a:pt x="597701" y="298333"/>
                    </a:cubicBezTo>
                    <a:cubicBezTo>
                      <a:pt x="597701" y="315828"/>
                      <a:pt x="596779" y="333322"/>
                      <a:pt x="593089" y="350817"/>
                    </a:cubicBezTo>
                    <a:cubicBezTo>
                      <a:pt x="592167" y="356342"/>
                      <a:pt x="591245" y="362787"/>
                      <a:pt x="589400" y="368312"/>
                    </a:cubicBezTo>
                    <a:cubicBezTo>
                      <a:pt x="583866" y="391331"/>
                      <a:pt x="575564" y="413430"/>
                      <a:pt x="565418" y="433687"/>
                    </a:cubicBezTo>
                    <a:cubicBezTo>
                      <a:pt x="515610" y="530369"/>
                      <a:pt x="415070" y="596665"/>
                      <a:pt x="298851" y="596665"/>
                    </a:cubicBezTo>
                    <a:cubicBezTo>
                      <a:pt x="133745" y="596665"/>
                      <a:pt x="0" y="463152"/>
                      <a:pt x="0" y="298333"/>
                    </a:cubicBezTo>
                    <a:cubicBezTo>
                      <a:pt x="0" y="230195"/>
                      <a:pt x="23059" y="166661"/>
                      <a:pt x="62722" y="116018"/>
                    </a:cubicBezTo>
                    <a:cubicBezTo>
                      <a:pt x="72868" y="103127"/>
                      <a:pt x="83937" y="90236"/>
                      <a:pt x="96850" y="79187"/>
                    </a:cubicBezTo>
                    <a:cubicBezTo>
                      <a:pt x="149425" y="30385"/>
                      <a:pt x="221371" y="0"/>
                      <a:pt x="298851" y="0"/>
                    </a:cubicBezTo>
                    <a:close/>
                  </a:path>
                </a:pathLst>
              </a:custGeom>
              <a:solidFill>
                <a:schemeClr val="bg1">
                  <a:lumMod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8" name="文本框 57"/>
              <p:cNvSpPr txBox="1"/>
              <p:nvPr/>
            </p:nvSpPr>
            <p:spPr>
              <a:xfrm>
                <a:off x="4019553" y="3839816"/>
                <a:ext cx="125895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Part ONE</a:t>
                </a:r>
                <a:endParaRPr kumimoji="0" lang="zh-CN" altLang="en-US"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59" name="文本框 58"/>
              <p:cNvSpPr txBox="1"/>
              <p:nvPr/>
            </p:nvSpPr>
            <p:spPr>
              <a:xfrm>
                <a:off x="3746016" y="4552982"/>
                <a:ext cx="1837499"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课题背景</a:t>
                </a:r>
              </a:p>
            </p:txBody>
          </p:sp>
        </p:grpSp>
        <p:grpSp>
          <p:nvGrpSpPr>
            <p:cNvPr id="60" name="组合 59"/>
            <p:cNvGrpSpPr/>
            <p:nvPr/>
          </p:nvGrpSpPr>
          <p:grpSpPr>
            <a:xfrm>
              <a:off x="3410213" y="2036080"/>
              <a:ext cx="2358889" cy="3253409"/>
              <a:chOff x="6334539" y="2407141"/>
              <a:chExt cx="2358889" cy="3253409"/>
            </a:xfrm>
          </p:grpSpPr>
          <p:sp>
            <p:nvSpPr>
              <p:cNvPr id="61" name="矩形: 圆角 60"/>
              <p:cNvSpPr/>
              <p:nvPr/>
            </p:nvSpPr>
            <p:spPr>
              <a:xfrm>
                <a:off x="6334539" y="2407141"/>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2" name="直接连接符 61"/>
              <p:cNvCxnSpPr/>
              <p:nvPr/>
            </p:nvCxnSpPr>
            <p:spPr>
              <a:xfrm>
                <a:off x="6440556" y="3623028"/>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63" name="earth-with-continents_44720"/>
              <p:cNvSpPr>
                <a:spLocks noChangeAspect="1"/>
              </p:cNvSpPr>
              <p:nvPr/>
            </p:nvSpPr>
            <p:spPr bwMode="auto">
              <a:xfrm>
                <a:off x="7196346" y="2709714"/>
                <a:ext cx="603810" cy="609685"/>
              </a:xfrm>
              <a:custGeom>
                <a:avLst/>
                <a:gdLst>
                  <a:gd name="connsiteX0" fmla="*/ 561750 w 562638"/>
                  <a:gd name="connsiteY0" fmla="*/ 219108 h 568112"/>
                  <a:gd name="connsiteX1" fmla="*/ 562638 w 562638"/>
                  <a:gd name="connsiteY1" fmla="*/ 223842 h 568112"/>
                  <a:gd name="connsiteX2" fmla="*/ 560863 w 562638"/>
                  <a:gd name="connsiteY2" fmla="*/ 220055 h 568112"/>
                  <a:gd name="connsiteX3" fmla="*/ 537701 w 562638"/>
                  <a:gd name="connsiteY3" fmla="*/ 155639 h 568112"/>
                  <a:gd name="connsiteX4" fmla="*/ 544145 w 562638"/>
                  <a:gd name="connsiteY4" fmla="*/ 169398 h 568112"/>
                  <a:gd name="connsiteX5" fmla="*/ 541383 w 562638"/>
                  <a:gd name="connsiteY5" fmla="*/ 169398 h 568112"/>
                  <a:gd name="connsiteX6" fmla="*/ 535860 w 562638"/>
                  <a:gd name="connsiteY6" fmla="*/ 169398 h 568112"/>
                  <a:gd name="connsiteX7" fmla="*/ 535860 w 562638"/>
                  <a:gd name="connsiteY7" fmla="*/ 157474 h 568112"/>
                  <a:gd name="connsiteX8" fmla="*/ 188187 w 562638"/>
                  <a:gd name="connsiteY8" fmla="*/ 155639 h 568112"/>
                  <a:gd name="connsiteX9" fmla="*/ 188187 w 562638"/>
                  <a:gd name="connsiteY9" fmla="*/ 161126 h 568112"/>
                  <a:gd name="connsiteX10" fmla="*/ 184510 w 562638"/>
                  <a:gd name="connsiteY10" fmla="*/ 165699 h 568112"/>
                  <a:gd name="connsiteX11" fmla="*/ 175316 w 562638"/>
                  <a:gd name="connsiteY11" fmla="*/ 165699 h 568112"/>
                  <a:gd name="connsiteX12" fmla="*/ 177155 w 562638"/>
                  <a:gd name="connsiteY12" fmla="*/ 159297 h 568112"/>
                  <a:gd name="connsiteX13" fmla="*/ 180832 w 562638"/>
                  <a:gd name="connsiteY13" fmla="*/ 159297 h 568112"/>
                  <a:gd name="connsiteX14" fmla="*/ 181752 w 562638"/>
                  <a:gd name="connsiteY14" fmla="*/ 156554 h 568112"/>
                  <a:gd name="connsiteX15" fmla="*/ 32252 w 562638"/>
                  <a:gd name="connsiteY15" fmla="*/ 151940 h 568112"/>
                  <a:gd name="connsiteX16" fmla="*/ 22192 w 562638"/>
                  <a:gd name="connsiteY16" fmla="*/ 173096 h 568112"/>
                  <a:gd name="connsiteX17" fmla="*/ 22192 w 562638"/>
                  <a:gd name="connsiteY17" fmla="*/ 163898 h 568112"/>
                  <a:gd name="connsiteX18" fmla="*/ 192773 w 562638"/>
                  <a:gd name="connsiteY18" fmla="*/ 151053 h 568112"/>
                  <a:gd name="connsiteX19" fmla="*/ 193695 w 562638"/>
                  <a:gd name="connsiteY19" fmla="*/ 151053 h 568112"/>
                  <a:gd name="connsiteX20" fmla="*/ 204757 w 562638"/>
                  <a:gd name="connsiteY20" fmla="*/ 153815 h 568112"/>
                  <a:gd name="connsiteX21" fmla="*/ 204757 w 562638"/>
                  <a:gd name="connsiteY21" fmla="*/ 159338 h 568112"/>
                  <a:gd name="connsiteX22" fmla="*/ 195539 w 562638"/>
                  <a:gd name="connsiteY22" fmla="*/ 159338 h 568112"/>
                  <a:gd name="connsiteX23" fmla="*/ 192773 w 562638"/>
                  <a:gd name="connsiteY23" fmla="*/ 155656 h 568112"/>
                  <a:gd name="connsiteX24" fmla="*/ 180790 w 562638"/>
                  <a:gd name="connsiteY24" fmla="*/ 144543 h 568112"/>
                  <a:gd name="connsiteX25" fmla="*/ 190998 w 562638"/>
                  <a:gd name="connsiteY25" fmla="*/ 144543 h 568112"/>
                  <a:gd name="connsiteX26" fmla="*/ 190998 w 562638"/>
                  <a:gd name="connsiteY26" fmla="*/ 150047 h 568112"/>
                  <a:gd name="connsiteX27" fmla="*/ 186358 w 562638"/>
                  <a:gd name="connsiteY27" fmla="*/ 152799 h 568112"/>
                  <a:gd name="connsiteX28" fmla="*/ 180790 w 562638"/>
                  <a:gd name="connsiteY28" fmla="*/ 153716 h 568112"/>
                  <a:gd name="connsiteX29" fmla="*/ 180790 w 562638"/>
                  <a:gd name="connsiteY29" fmla="*/ 144543 h 568112"/>
                  <a:gd name="connsiteX30" fmla="*/ 166028 w 562638"/>
                  <a:gd name="connsiteY30" fmla="*/ 144543 h 568112"/>
                  <a:gd name="connsiteX31" fmla="*/ 175316 w 562638"/>
                  <a:gd name="connsiteY31" fmla="*/ 144543 h 568112"/>
                  <a:gd name="connsiteX32" fmla="*/ 163242 w 562638"/>
                  <a:gd name="connsiteY32" fmla="*/ 161113 h 568112"/>
                  <a:gd name="connsiteX33" fmla="*/ 158598 w 562638"/>
                  <a:gd name="connsiteY33" fmla="*/ 158351 h 568112"/>
                  <a:gd name="connsiteX34" fmla="*/ 159527 w 562638"/>
                  <a:gd name="connsiteY34" fmla="*/ 151907 h 568112"/>
                  <a:gd name="connsiteX35" fmla="*/ 198332 w 562638"/>
                  <a:gd name="connsiteY35" fmla="*/ 143655 h 568112"/>
                  <a:gd name="connsiteX36" fmla="*/ 202982 w 562638"/>
                  <a:gd name="connsiteY36" fmla="*/ 146392 h 568112"/>
                  <a:gd name="connsiteX37" fmla="*/ 199262 w 562638"/>
                  <a:gd name="connsiteY37" fmla="*/ 149129 h 568112"/>
                  <a:gd name="connsiteX38" fmla="*/ 196472 w 562638"/>
                  <a:gd name="connsiteY38" fmla="*/ 146392 h 568112"/>
                  <a:gd name="connsiteX39" fmla="*/ 186264 w 562638"/>
                  <a:gd name="connsiteY39" fmla="*/ 135370 h 568112"/>
                  <a:gd name="connsiteX40" fmla="*/ 191886 w 562638"/>
                  <a:gd name="connsiteY40" fmla="*/ 140918 h 568112"/>
                  <a:gd name="connsiteX41" fmla="*/ 186264 w 562638"/>
                  <a:gd name="connsiteY41" fmla="*/ 142767 h 568112"/>
                  <a:gd name="connsiteX42" fmla="*/ 168807 w 562638"/>
                  <a:gd name="connsiteY42" fmla="*/ 133595 h 568112"/>
                  <a:gd name="connsiteX43" fmla="*/ 180731 w 562638"/>
                  <a:gd name="connsiteY43" fmla="*/ 133595 h 568112"/>
                  <a:gd name="connsiteX44" fmla="*/ 180731 w 562638"/>
                  <a:gd name="connsiteY44" fmla="*/ 136347 h 568112"/>
                  <a:gd name="connsiteX45" fmla="*/ 182566 w 562638"/>
                  <a:gd name="connsiteY45" fmla="*/ 136347 h 568112"/>
                  <a:gd name="connsiteX46" fmla="*/ 182566 w 562638"/>
                  <a:gd name="connsiteY46" fmla="*/ 142768 h 568112"/>
                  <a:gd name="connsiteX47" fmla="*/ 166055 w 562638"/>
                  <a:gd name="connsiteY47" fmla="*/ 142768 h 568112"/>
                  <a:gd name="connsiteX48" fmla="*/ 159634 w 562638"/>
                  <a:gd name="connsiteY48" fmla="*/ 140933 h 568112"/>
                  <a:gd name="connsiteX49" fmla="*/ 161469 w 562638"/>
                  <a:gd name="connsiteY49" fmla="*/ 136347 h 568112"/>
                  <a:gd name="connsiteX50" fmla="*/ 44236 w 562638"/>
                  <a:gd name="connsiteY50" fmla="*/ 132559 h 568112"/>
                  <a:gd name="connsiteX51" fmla="*/ 44236 w 562638"/>
                  <a:gd name="connsiteY51" fmla="*/ 134405 h 568112"/>
                  <a:gd name="connsiteX52" fmla="*/ 44236 w 562638"/>
                  <a:gd name="connsiteY52" fmla="*/ 137174 h 568112"/>
                  <a:gd name="connsiteX53" fmla="*/ 35939 w 562638"/>
                  <a:gd name="connsiteY53" fmla="*/ 147325 h 568112"/>
                  <a:gd name="connsiteX54" fmla="*/ 32252 w 562638"/>
                  <a:gd name="connsiteY54" fmla="*/ 151940 h 568112"/>
                  <a:gd name="connsiteX55" fmla="*/ 44236 w 562638"/>
                  <a:gd name="connsiteY55" fmla="*/ 132559 h 568112"/>
                  <a:gd name="connsiteX56" fmla="*/ 150314 w 562638"/>
                  <a:gd name="connsiteY56" fmla="*/ 111403 h 568112"/>
                  <a:gd name="connsiteX57" fmla="*/ 157711 w 562638"/>
                  <a:gd name="connsiteY57" fmla="*/ 113242 h 568112"/>
                  <a:gd name="connsiteX58" fmla="*/ 154937 w 562638"/>
                  <a:gd name="connsiteY58" fmla="*/ 122435 h 568112"/>
                  <a:gd name="connsiteX59" fmla="*/ 147539 w 562638"/>
                  <a:gd name="connsiteY59" fmla="*/ 124274 h 568112"/>
                  <a:gd name="connsiteX60" fmla="*/ 142916 w 562638"/>
                  <a:gd name="connsiteY60" fmla="*/ 115080 h 568112"/>
                  <a:gd name="connsiteX61" fmla="*/ 491680 w 562638"/>
                  <a:gd name="connsiteY61" fmla="*/ 89359 h 568112"/>
                  <a:gd name="connsiteX62" fmla="*/ 505531 w 562638"/>
                  <a:gd name="connsiteY62" fmla="*/ 105030 h 568112"/>
                  <a:gd name="connsiteX63" fmla="*/ 499991 w 562638"/>
                  <a:gd name="connsiteY63" fmla="*/ 113326 h 568112"/>
                  <a:gd name="connsiteX64" fmla="*/ 480600 w 562638"/>
                  <a:gd name="connsiteY64" fmla="*/ 113326 h 568112"/>
                  <a:gd name="connsiteX65" fmla="*/ 478753 w 562638"/>
                  <a:gd name="connsiteY65" fmla="*/ 109639 h 568112"/>
                  <a:gd name="connsiteX66" fmla="*/ 491680 w 562638"/>
                  <a:gd name="connsiteY66" fmla="*/ 103186 h 568112"/>
                  <a:gd name="connsiteX67" fmla="*/ 133712 w 562638"/>
                  <a:gd name="connsiteY67" fmla="*/ 81962 h 568112"/>
                  <a:gd name="connsiteX68" fmla="*/ 133712 w 562638"/>
                  <a:gd name="connsiteY68" fmla="*/ 87542 h 568112"/>
                  <a:gd name="connsiteX69" fmla="*/ 119930 w 562638"/>
                  <a:gd name="connsiteY69" fmla="*/ 88472 h 568112"/>
                  <a:gd name="connsiteX70" fmla="*/ 117173 w 562638"/>
                  <a:gd name="connsiteY70" fmla="*/ 85682 h 568112"/>
                  <a:gd name="connsiteX71" fmla="*/ 127280 w 562638"/>
                  <a:gd name="connsiteY71" fmla="*/ 82892 h 568112"/>
                  <a:gd name="connsiteX72" fmla="*/ 133712 w 562638"/>
                  <a:gd name="connsiteY72" fmla="*/ 81962 h 568112"/>
                  <a:gd name="connsiteX73" fmla="*/ 123617 w 562638"/>
                  <a:gd name="connsiteY73" fmla="*/ 66280 h 568112"/>
                  <a:gd name="connsiteX74" fmla="*/ 133743 w 562638"/>
                  <a:gd name="connsiteY74" fmla="*/ 66280 h 568112"/>
                  <a:gd name="connsiteX75" fmla="*/ 133743 w 562638"/>
                  <a:gd name="connsiteY75" fmla="*/ 70883 h 568112"/>
                  <a:gd name="connsiteX76" fmla="*/ 130981 w 562638"/>
                  <a:gd name="connsiteY76" fmla="*/ 74565 h 568112"/>
                  <a:gd name="connsiteX77" fmla="*/ 117173 w 562638"/>
                  <a:gd name="connsiteY77" fmla="*/ 74565 h 568112"/>
                  <a:gd name="connsiteX78" fmla="*/ 117173 w 562638"/>
                  <a:gd name="connsiteY78" fmla="*/ 69042 h 568112"/>
                  <a:gd name="connsiteX79" fmla="*/ 117173 w 562638"/>
                  <a:gd name="connsiteY79" fmla="*/ 68121 h 568112"/>
                  <a:gd name="connsiteX80" fmla="*/ 123617 w 562638"/>
                  <a:gd name="connsiteY80" fmla="*/ 68121 h 568112"/>
                  <a:gd name="connsiteX81" fmla="*/ 284117 w 562638"/>
                  <a:gd name="connsiteY81" fmla="*/ 0 h 568112"/>
                  <a:gd name="connsiteX82" fmla="*/ 319170 w 562638"/>
                  <a:gd name="connsiteY82" fmla="*/ 2762 h 568112"/>
                  <a:gd name="connsiteX83" fmla="*/ 334852 w 562638"/>
                  <a:gd name="connsiteY83" fmla="*/ 4604 h 568112"/>
                  <a:gd name="connsiteX84" fmla="*/ 338542 w 562638"/>
                  <a:gd name="connsiteY84" fmla="*/ 5525 h 568112"/>
                  <a:gd name="connsiteX85" fmla="*/ 472298 w 562638"/>
                  <a:gd name="connsiteY85" fmla="*/ 70899 h 568112"/>
                  <a:gd name="connsiteX86" fmla="*/ 468608 w 562638"/>
                  <a:gd name="connsiteY86" fmla="*/ 77344 h 568112"/>
                  <a:gd name="connsiteX87" fmla="*/ 455694 w 562638"/>
                  <a:gd name="connsiteY87" fmla="*/ 81948 h 568112"/>
                  <a:gd name="connsiteX88" fmla="*/ 450159 w 562638"/>
                  <a:gd name="connsiteY88" fmla="*/ 88393 h 568112"/>
                  <a:gd name="connsiteX89" fmla="*/ 452004 w 562638"/>
                  <a:gd name="connsiteY89" fmla="*/ 94839 h 568112"/>
                  <a:gd name="connsiteX90" fmla="*/ 458461 w 562638"/>
                  <a:gd name="connsiteY90" fmla="*/ 95760 h 568112"/>
                  <a:gd name="connsiteX91" fmla="*/ 462151 w 562638"/>
                  <a:gd name="connsiteY91" fmla="*/ 105888 h 568112"/>
                  <a:gd name="connsiteX92" fmla="*/ 474143 w 562638"/>
                  <a:gd name="connsiteY92" fmla="*/ 101284 h 568112"/>
                  <a:gd name="connsiteX93" fmla="*/ 475988 w 562638"/>
                  <a:gd name="connsiteY93" fmla="*/ 115096 h 568112"/>
                  <a:gd name="connsiteX94" fmla="*/ 472298 w 562638"/>
                  <a:gd name="connsiteY94" fmla="*/ 115096 h 568112"/>
                  <a:gd name="connsiteX95" fmla="*/ 463073 w 562638"/>
                  <a:gd name="connsiteY95" fmla="*/ 114175 h 568112"/>
                  <a:gd name="connsiteX96" fmla="*/ 452004 w 562638"/>
                  <a:gd name="connsiteY96" fmla="*/ 116016 h 568112"/>
                  <a:gd name="connsiteX97" fmla="*/ 441857 w 562638"/>
                  <a:gd name="connsiteY97" fmla="*/ 129828 h 568112"/>
                  <a:gd name="connsiteX98" fmla="*/ 427098 w 562638"/>
                  <a:gd name="connsiteY98" fmla="*/ 132590 h 568112"/>
                  <a:gd name="connsiteX99" fmla="*/ 425253 w 562638"/>
                  <a:gd name="connsiteY99" fmla="*/ 145481 h 568112"/>
                  <a:gd name="connsiteX100" fmla="*/ 431710 w 562638"/>
                  <a:gd name="connsiteY100" fmla="*/ 146402 h 568112"/>
                  <a:gd name="connsiteX101" fmla="*/ 429865 w 562638"/>
                  <a:gd name="connsiteY101" fmla="*/ 154689 h 568112"/>
                  <a:gd name="connsiteX102" fmla="*/ 415106 w 562638"/>
                  <a:gd name="connsiteY102" fmla="*/ 151926 h 568112"/>
                  <a:gd name="connsiteX103" fmla="*/ 401269 w 562638"/>
                  <a:gd name="connsiteY103" fmla="*/ 154689 h 568112"/>
                  <a:gd name="connsiteX104" fmla="*/ 398501 w 562638"/>
                  <a:gd name="connsiteY104" fmla="*/ 162055 h 568112"/>
                  <a:gd name="connsiteX105" fmla="*/ 401269 w 562638"/>
                  <a:gd name="connsiteY105" fmla="*/ 177708 h 568112"/>
                  <a:gd name="connsiteX106" fmla="*/ 408648 w 562638"/>
                  <a:gd name="connsiteY106" fmla="*/ 181391 h 568112"/>
                  <a:gd name="connsiteX107" fmla="*/ 422485 w 562638"/>
                  <a:gd name="connsiteY107" fmla="*/ 181391 h 568112"/>
                  <a:gd name="connsiteX108" fmla="*/ 430787 w 562638"/>
                  <a:gd name="connsiteY108" fmla="*/ 180470 h 568112"/>
                  <a:gd name="connsiteX109" fmla="*/ 433555 w 562638"/>
                  <a:gd name="connsiteY109" fmla="*/ 173104 h 568112"/>
                  <a:gd name="connsiteX110" fmla="*/ 447392 w 562638"/>
                  <a:gd name="connsiteY110" fmla="*/ 155609 h 568112"/>
                  <a:gd name="connsiteX111" fmla="*/ 456616 w 562638"/>
                  <a:gd name="connsiteY111" fmla="*/ 157451 h 568112"/>
                  <a:gd name="connsiteX112" fmla="*/ 465841 w 562638"/>
                  <a:gd name="connsiteY112" fmla="*/ 149164 h 568112"/>
                  <a:gd name="connsiteX113" fmla="*/ 467686 w 562638"/>
                  <a:gd name="connsiteY113" fmla="*/ 155609 h 568112"/>
                  <a:gd name="connsiteX114" fmla="*/ 489825 w 562638"/>
                  <a:gd name="connsiteY114" fmla="*/ 170342 h 568112"/>
                  <a:gd name="connsiteX115" fmla="*/ 487057 w 562638"/>
                  <a:gd name="connsiteY115" fmla="*/ 174025 h 568112"/>
                  <a:gd name="connsiteX116" fmla="*/ 476910 w 562638"/>
                  <a:gd name="connsiteY116" fmla="*/ 173104 h 568112"/>
                  <a:gd name="connsiteX117" fmla="*/ 480600 w 562638"/>
                  <a:gd name="connsiteY117" fmla="*/ 178628 h 568112"/>
                  <a:gd name="connsiteX118" fmla="*/ 487057 w 562638"/>
                  <a:gd name="connsiteY118" fmla="*/ 180470 h 568112"/>
                  <a:gd name="connsiteX119" fmla="*/ 494437 w 562638"/>
                  <a:gd name="connsiteY119" fmla="*/ 177708 h 568112"/>
                  <a:gd name="connsiteX120" fmla="*/ 494437 w 562638"/>
                  <a:gd name="connsiteY120" fmla="*/ 168500 h 568112"/>
                  <a:gd name="connsiteX121" fmla="*/ 497204 w 562638"/>
                  <a:gd name="connsiteY121" fmla="*/ 166658 h 568112"/>
                  <a:gd name="connsiteX122" fmla="*/ 494437 w 562638"/>
                  <a:gd name="connsiteY122" fmla="*/ 163896 h 568112"/>
                  <a:gd name="connsiteX123" fmla="*/ 479678 w 562638"/>
                  <a:gd name="connsiteY123" fmla="*/ 155609 h 568112"/>
                  <a:gd name="connsiteX124" fmla="*/ 475988 w 562638"/>
                  <a:gd name="connsiteY124" fmla="*/ 145481 h 568112"/>
                  <a:gd name="connsiteX125" fmla="*/ 487980 w 562638"/>
                  <a:gd name="connsiteY125" fmla="*/ 145481 h 568112"/>
                  <a:gd name="connsiteX126" fmla="*/ 492592 w 562638"/>
                  <a:gd name="connsiteY126" fmla="*/ 149164 h 568112"/>
                  <a:gd name="connsiteX127" fmla="*/ 502739 w 562638"/>
                  <a:gd name="connsiteY127" fmla="*/ 158372 h 568112"/>
                  <a:gd name="connsiteX128" fmla="*/ 503662 w 562638"/>
                  <a:gd name="connsiteY128" fmla="*/ 169421 h 568112"/>
                  <a:gd name="connsiteX129" fmla="*/ 514731 w 562638"/>
                  <a:gd name="connsiteY129" fmla="*/ 180470 h 568112"/>
                  <a:gd name="connsiteX130" fmla="*/ 518421 w 562638"/>
                  <a:gd name="connsiteY130" fmla="*/ 164817 h 568112"/>
                  <a:gd name="connsiteX131" fmla="*/ 525800 w 562638"/>
                  <a:gd name="connsiteY131" fmla="*/ 160213 h 568112"/>
                  <a:gd name="connsiteX132" fmla="*/ 527645 w 562638"/>
                  <a:gd name="connsiteY132" fmla="*/ 174025 h 568112"/>
                  <a:gd name="connsiteX133" fmla="*/ 535025 w 562638"/>
                  <a:gd name="connsiteY133" fmla="*/ 181391 h 568112"/>
                  <a:gd name="connsiteX134" fmla="*/ 549784 w 562638"/>
                  <a:gd name="connsiteY134" fmla="*/ 181391 h 568112"/>
                  <a:gd name="connsiteX135" fmla="*/ 557164 w 562638"/>
                  <a:gd name="connsiteY135" fmla="*/ 204410 h 568112"/>
                  <a:gd name="connsiteX136" fmla="*/ 556242 w 562638"/>
                  <a:gd name="connsiteY136" fmla="*/ 205331 h 568112"/>
                  <a:gd name="connsiteX137" fmla="*/ 533180 w 562638"/>
                  <a:gd name="connsiteY137" fmla="*/ 205331 h 568112"/>
                  <a:gd name="connsiteX138" fmla="*/ 519343 w 562638"/>
                  <a:gd name="connsiteY138" fmla="*/ 195202 h 568112"/>
                  <a:gd name="connsiteX139" fmla="*/ 504584 w 562638"/>
                  <a:gd name="connsiteY139" fmla="*/ 197044 h 568112"/>
                  <a:gd name="connsiteX140" fmla="*/ 504584 w 562638"/>
                  <a:gd name="connsiteY140" fmla="*/ 205331 h 568112"/>
                  <a:gd name="connsiteX141" fmla="*/ 499972 w 562638"/>
                  <a:gd name="connsiteY141" fmla="*/ 205331 h 568112"/>
                  <a:gd name="connsiteX142" fmla="*/ 495359 w 562638"/>
                  <a:gd name="connsiteY142" fmla="*/ 201648 h 568112"/>
                  <a:gd name="connsiteX143" fmla="*/ 470453 w 562638"/>
                  <a:gd name="connsiteY143" fmla="*/ 195202 h 568112"/>
                  <a:gd name="connsiteX144" fmla="*/ 470453 w 562638"/>
                  <a:gd name="connsiteY144" fmla="*/ 179549 h 568112"/>
                  <a:gd name="connsiteX145" fmla="*/ 438167 w 562638"/>
                  <a:gd name="connsiteY145" fmla="*/ 181391 h 568112"/>
                  <a:gd name="connsiteX146" fmla="*/ 428020 w 562638"/>
                  <a:gd name="connsiteY146" fmla="*/ 186915 h 568112"/>
                  <a:gd name="connsiteX147" fmla="*/ 415106 w 562638"/>
                  <a:gd name="connsiteY147" fmla="*/ 186915 h 568112"/>
                  <a:gd name="connsiteX148" fmla="*/ 409571 w 562638"/>
                  <a:gd name="connsiteY148" fmla="*/ 186915 h 568112"/>
                  <a:gd name="connsiteX149" fmla="*/ 393889 w 562638"/>
                  <a:gd name="connsiteY149" fmla="*/ 195202 h 568112"/>
                  <a:gd name="connsiteX150" fmla="*/ 393889 w 562638"/>
                  <a:gd name="connsiteY150" fmla="*/ 210855 h 568112"/>
                  <a:gd name="connsiteX151" fmla="*/ 362526 w 562638"/>
                  <a:gd name="connsiteY151" fmla="*/ 233874 h 568112"/>
                  <a:gd name="connsiteX152" fmla="*/ 365293 w 562638"/>
                  <a:gd name="connsiteY152" fmla="*/ 243082 h 568112"/>
                  <a:gd name="connsiteX153" fmla="*/ 371750 w 562638"/>
                  <a:gd name="connsiteY153" fmla="*/ 243082 h 568112"/>
                  <a:gd name="connsiteX154" fmla="*/ 369905 w 562638"/>
                  <a:gd name="connsiteY154" fmla="*/ 252290 h 568112"/>
                  <a:gd name="connsiteX155" fmla="*/ 365293 w 562638"/>
                  <a:gd name="connsiteY155" fmla="*/ 254131 h 568112"/>
                  <a:gd name="connsiteX156" fmla="*/ 365293 w 562638"/>
                  <a:gd name="connsiteY156" fmla="*/ 278071 h 568112"/>
                  <a:gd name="connsiteX157" fmla="*/ 392044 w 562638"/>
                  <a:gd name="connsiteY157" fmla="*/ 309377 h 568112"/>
                  <a:gd name="connsiteX158" fmla="*/ 404036 w 562638"/>
                  <a:gd name="connsiteY158" fmla="*/ 309377 h 568112"/>
                  <a:gd name="connsiteX159" fmla="*/ 404959 w 562638"/>
                  <a:gd name="connsiteY159" fmla="*/ 307535 h 568112"/>
                  <a:gd name="connsiteX160" fmla="*/ 426175 w 562638"/>
                  <a:gd name="connsiteY160" fmla="*/ 307535 h 568112"/>
                  <a:gd name="connsiteX161" fmla="*/ 431710 w 562638"/>
                  <a:gd name="connsiteY161" fmla="*/ 302011 h 568112"/>
                  <a:gd name="connsiteX162" fmla="*/ 444624 w 562638"/>
                  <a:gd name="connsiteY162" fmla="*/ 302011 h 568112"/>
                  <a:gd name="connsiteX163" fmla="*/ 451081 w 562638"/>
                  <a:gd name="connsiteY163" fmla="*/ 308456 h 568112"/>
                  <a:gd name="connsiteX164" fmla="*/ 468608 w 562638"/>
                  <a:gd name="connsiteY164" fmla="*/ 310298 h 568112"/>
                  <a:gd name="connsiteX165" fmla="*/ 466763 w 562638"/>
                  <a:gd name="connsiteY165" fmla="*/ 334238 h 568112"/>
                  <a:gd name="connsiteX166" fmla="*/ 486135 w 562638"/>
                  <a:gd name="connsiteY166" fmla="*/ 369227 h 568112"/>
                  <a:gd name="connsiteX167" fmla="*/ 475988 w 562638"/>
                  <a:gd name="connsiteY167" fmla="*/ 389484 h 568112"/>
                  <a:gd name="connsiteX168" fmla="*/ 476910 w 562638"/>
                  <a:gd name="connsiteY168" fmla="*/ 398691 h 568112"/>
                  <a:gd name="connsiteX169" fmla="*/ 485212 w 562638"/>
                  <a:gd name="connsiteY169" fmla="*/ 406978 h 568112"/>
                  <a:gd name="connsiteX170" fmla="*/ 485212 w 562638"/>
                  <a:gd name="connsiteY170" fmla="*/ 429997 h 568112"/>
                  <a:gd name="connsiteX171" fmla="*/ 496282 w 562638"/>
                  <a:gd name="connsiteY171" fmla="*/ 444729 h 568112"/>
                  <a:gd name="connsiteX172" fmla="*/ 496282 w 562638"/>
                  <a:gd name="connsiteY172" fmla="*/ 463145 h 568112"/>
                  <a:gd name="connsiteX173" fmla="*/ 505506 w 562638"/>
                  <a:gd name="connsiteY173" fmla="*/ 463145 h 568112"/>
                  <a:gd name="connsiteX174" fmla="*/ 284117 w 562638"/>
                  <a:gd name="connsiteY174" fmla="*/ 568112 h 568112"/>
                  <a:gd name="connsiteX175" fmla="*/ 0 w 562638"/>
                  <a:gd name="connsiteY175" fmla="*/ 285437 h 568112"/>
                  <a:gd name="connsiteX176" fmla="*/ 0 w 562638"/>
                  <a:gd name="connsiteY176" fmla="*/ 284516 h 568112"/>
                  <a:gd name="connsiteX177" fmla="*/ 3690 w 562638"/>
                  <a:gd name="connsiteY177" fmla="*/ 233874 h 568112"/>
                  <a:gd name="connsiteX178" fmla="*/ 4612 w 562638"/>
                  <a:gd name="connsiteY178" fmla="*/ 234795 h 568112"/>
                  <a:gd name="connsiteX179" fmla="*/ 10147 w 562638"/>
                  <a:gd name="connsiteY179" fmla="*/ 238478 h 568112"/>
                  <a:gd name="connsiteX180" fmla="*/ 11069 w 562638"/>
                  <a:gd name="connsiteY180" fmla="*/ 242161 h 568112"/>
                  <a:gd name="connsiteX181" fmla="*/ 3690 w 562638"/>
                  <a:gd name="connsiteY181" fmla="*/ 244003 h 568112"/>
                  <a:gd name="connsiteX182" fmla="*/ 2767 w 562638"/>
                  <a:gd name="connsiteY182" fmla="*/ 253210 h 568112"/>
                  <a:gd name="connsiteX183" fmla="*/ 11069 w 562638"/>
                  <a:gd name="connsiteY183" fmla="*/ 253210 h 568112"/>
                  <a:gd name="connsiteX184" fmla="*/ 22139 w 562638"/>
                  <a:gd name="connsiteY184" fmla="*/ 252290 h 568112"/>
                  <a:gd name="connsiteX185" fmla="*/ 27674 w 562638"/>
                  <a:gd name="connsiteY185" fmla="*/ 245844 h 568112"/>
                  <a:gd name="connsiteX186" fmla="*/ 21217 w 562638"/>
                  <a:gd name="connsiteY186" fmla="*/ 244003 h 568112"/>
                  <a:gd name="connsiteX187" fmla="*/ 18449 w 562638"/>
                  <a:gd name="connsiteY187" fmla="*/ 240320 h 568112"/>
                  <a:gd name="connsiteX188" fmla="*/ 13837 w 562638"/>
                  <a:gd name="connsiteY188" fmla="*/ 232033 h 568112"/>
                  <a:gd name="connsiteX189" fmla="*/ 11069 w 562638"/>
                  <a:gd name="connsiteY189" fmla="*/ 220984 h 568112"/>
                  <a:gd name="connsiteX190" fmla="*/ 7380 w 562638"/>
                  <a:gd name="connsiteY190" fmla="*/ 221904 h 568112"/>
                  <a:gd name="connsiteX191" fmla="*/ 6457 w 562638"/>
                  <a:gd name="connsiteY191" fmla="*/ 221904 h 568112"/>
                  <a:gd name="connsiteX192" fmla="*/ 22139 w 562638"/>
                  <a:gd name="connsiteY192" fmla="*/ 173104 h 568112"/>
                  <a:gd name="connsiteX193" fmla="*/ 22139 w 562638"/>
                  <a:gd name="connsiteY193" fmla="*/ 175866 h 568112"/>
                  <a:gd name="connsiteX194" fmla="*/ 22139 w 562638"/>
                  <a:gd name="connsiteY194" fmla="*/ 188757 h 568112"/>
                  <a:gd name="connsiteX195" fmla="*/ 34131 w 562638"/>
                  <a:gd name="connsiteY195" fmla="*/ 195202 h 568112"/>
                  <a:gd name="connsiteX196" fmla="*/ 34131 w 562638"/>
                  <a:gd name="connsiteY196" fmla="*/ 217301 h 568112"/>
                  <a:gd name="connsiteX197" fmla="*/ 45200 w 562638"/>
                  <a:gd name="connsiteY197" fmla="*/ 236637 h 568112"/>
                  <a:gd name="connsiteX198" fmla="*/ 54425 w 562638"/>
                  <a:gd name="connsiteY198" fmla="*/ 238478 h 568112"/>
                  <a:gd name="connsiteX199" fmla="*/ 56270 w 562638"/>
                  <a:gd name="connsiteY199" fmla="*/ 231112 h 568112"/>
                  <a:gd name="connsiteX200" fmla="*/ 45200 w 562638"/>
                  <a:gd name="connsiteY200" fmla="*/ 214538 h 568112"/>
                  <a:gd name="connsiteX201" fmla="*/ 42433 w 562638"/>
                  <a:gd name="connsiteY201" fmla="*/ 197964 h 568112"/>
                  <a:gd name="connsiteX202" fmla="*/ 48890 w 562638"/>
                  <a:gd name="connsiteY202" fmla="*/ 197964 h 568112"/>
                  <a:gd name="connsiteX203" fmla="*/ 51658 w 562638"/>
                  <a:gd name="connsiteY203" fmla="*/ 215459 h 568112"/>
                  <a:gd name="connsiteX204" fmla="*/ 64572 w 562638"/>
                  <a:gd name="connsiteY204" fmla="*/ 233874 h 568112"/>
                  <a:gd name="connsiteX205" fmla="*/ 61805 w 562638"/>
                  <a:gd name="connsiteY205" fmla="*/ 234795 h 568112"/>
                  <a:gd name="connsiteX206" fmla="*/ 62727 w 562638"/>
                  <a:gd name="connsiteY206" fmla="*/ 239399 h 568112"/>
                  <a:gd name="connsiteX207" fmla="*/ 67339 w 562638"/>
                  <a:gd name="connsiteY207" fmla="*/ 239399 h 568112"/>
                  <a:gd name="connsiteX208" fmla="*/ 63650 w 562638"/>
                  <a:gd name="connsiteY208" fmla="*/ 245844 h 568112"/>
                  <a:gd name="connsiteX209" fmla="*/ 73797 w 562638"/>
                  <a:gd name="connsiteY209" fmla="*/ 260577 h 568112"/>
                  <a:gd name="connsiteX210" fmla="*/ 98703 w 562638"/>
                  <a:gd name="connsiteY210" fmla="*/ 267022 h 568112"/>
                  <a:gd name="connsiteX211" fmla="*/ 98703 w 562638"/>
                  <a:gd name="connsiteY211" fmla="*/ 263339 h 568112"/>
                  <a:gd name="connsiteX212" fmla="*/ 108850 w 562638"/>
                  <a:gd name="connsiteY212" fmla="*/ 264260 h 568112"/>
                  <a:gd name="connsiteX213" fmla="*/ 107927 w 562638"/>
                  <a:gd name="connsiteY213" fmla="*/ 271626 h 568112"/>
                  <a:gd name="connsiteX214" fmla="*/ 115307 w 562638"/>
                  <a:gd name="connsiteY214" fmla="*/ 272546 h 568112"/>
                  <a:gd name="connsiteX215" fmla="*/ 127299 w 562638"/>
                  <a:gd name="connsiteY215" fmla="*/ 276229 h 568112"/>
                  <a:gd name="connsiteX216" fmla="*/ 144826 w 562638"/>
                  <a:gd name="connsiteY216" fmla="*/ 295566 h 568112"/>
                  <a:gd name="connsiteX217" fmla="*/ 166042 w 562638"/>
                  <a:gd name="connsiteY217" fmla="*/ 297407 h 568112"/>
                  <a:gd name="connsiteX218" fmla="*/ 167887 w 562638"/>
                  <a:gd name="connsiteY218" fmla="*/ 314902 h 568112"/>
                  <a:gd name="connsiteX219" fmla="*/ 153128 w 562638"/>
                  <a:gd name="connsiteY219" fmla="*/ 325030 h 568112"/>
                  <a:gd name="connsiteX220" fmla="*/ 153128 w 562638"/>
                  <a:gd name="connsiteY220" fmla="*/ 340683 h 568112"/>
                  <a:gd name="connsiteX221" fmla="*/ 150360 w 562638"/>
                  <a:gd name="connsiteY221" fmla="*/ 350811 h 568112"/>
                  <a:gd name="connsiteX222" fmla="*/ 172499 w 562638"/>
                  <a:gd name="connsiteY222" fmla="*/ 377514 h 568112"/>
                  <a:gd name="connsiteX223" fmla="*/ 173422 w 562638"/>
                  <a:gd name="connsiteY223" fmla="*/ 386721 h 568112"/>
                  <a:gd name="connsiteX224" fmla="*/ 182646 w 562638"/>
                  <a:gd name="connsiteY224" fmla="*/ 388563 h 568112"/>
                  <a:gd name="connsiteX225" fmla="*/ 200173 w 562638"/>
                  <a:gd name="connsiteY225" fmla="*/ 401454 h 568112"/>
                  <a:gd name="connsiteX226" fmla="*/ 200173 w 562638"/>
                  <a:gd name="connsiteY226" fmla="*/ 450254 h 568112"/>
                  <a:gd name="connsiteX227" fmla="*/ 205708 w 562638"/>
                  <a:gd name="connsiteY227" fmla="*/ 452096 h 568112"/>
                  <a:gd name="connsiteX228" fmla="*/ 202018 w 562638"/>
                  <a:gd name="connsiteY228" fmla="*/ 474194 h 568112"/>
                  <a:gd name="connsiteX229" fmla="*/ 212165 w 562638"/>
                  <a:gd name="connsiteY229" fmla="*/ 487085 h 568112"/>
                  <a:gd name="connsiteX230" fmla="*/ 210320 w 562638"/>
                  <a:gd name="connsiteY230" fmla="*/ 510104 h 568112"/>
                  <a:gd name="connsiteX231" fmla="*/ 223235 w 562638"/>
                  <a:gd name="connsiteY231" fmla="*/ 533123 h 568112"/>
                  <a:gd name="connsiteX232" fmla="*/ 239839 w 562638"/>
                  <a:gd name="connsiteY232" fmla="*/ 547855 h 568112"/>
                  <a:gd name="connsiteX233" fmla="*/ 257365 w 562638"/>
                  <a:gd name="connsiteY233" fmla="*/ 547855 h 568112"/>
                  <a:gd name="connsiteX234" fmla="*/ 258288 w 562638"/>
                  <a:gd name="connsiteY234" fmla="*/ 542331 h 568112"/>
                  <a:gd name="connsiteX235" fmla="*/ 246296 w 562638"/>
                  <a:gd name="connsiteY235" fmla="*/ 532202 h 568112"/>
                  <a:gd name="connsiteX236" fmla="*/ 247218 w 562638"/>
                  <a:gd name="connsiteY236" fmla="*/ 526678 h 568112"/>
                  <a:gd name="connsiteX237" fmla="*/ 249063 w 562638"/>
                  <a:gd name="connsiteY237" fmla="*/ 520232 h 568112"/>
                  <a:gd name="connsiteX238" fmla="*/ 249986 w 562638"/>
                  <a:gd name="connsiteY238" fmla="*/ 513787 h 568112"/>
                  <a:gd name="connsiteX239" fmla="*/ 240761 w 562638"/>
                  <a:gd name="connsiteY239" fmla="*/ 513787 h 568112"/>
                  <a:gd name="connsiteX240" fmla="*/ 237071 w 562638"/>
                  <a:gd name="connsiteY240" fmla="*/ 508262 h 568112"/>
                  <a:gd name="connsiteX241" fmla="*/ 243529 w 562638"/>
                  <a:gd name="connsiteY241" fmla="*/ 501817 h 568112"/>
                  <a:gd name="connsiteX242" fmla="*/ 244451 w 562638"/>
                  <a:gd name="connsiteY242" fmla="*/ 496292 h 568112"/>
                  <a:gd name="connsiteX243" fmla="*/ 237071 w 562638"/>
                  <a:gd name="connsiteY243" fmla="*/ 494451 h 568112"/>
                  <a:gd name="connsiteX244" fmla="*/ 237994 w 562638"/>
                  <a:gd name="connsiteY244" fmla="*/ 489847 h 568112"/>
                  <a:gd name="connsiteX245" fmla="*/ 249063 w 562638"/>
                  <a:gd name="connsiteY245" fmla="*/ 488005 h 568112"/>
                  <a:gd name="connsiteX246" fmla="*/ 265668 w 562638"/>
                  <a:gd name="connsiteY246" fmla="*/ 479719 h 568112"/>
                  <a:gd name="connsiteX247" fmla="*/ 271202 w 562638"/>
                  <a:gd name="connsiteY247" fmla="*/ 469590 h 568112"/>
                  <a:gd name="connsiteX248" fmla="*/ 288729 w 562638"/>
                  <a:gd name="connsiteY248" fmla="*/ 446571 h 568112"/>
                  <a:gd name="connsiteX249" fmla="*/ 285039 w 562638"/>
                  <a:gd name="connsiteY249" fmla="*/ 429077 h 568112"/>
                  <a:gd name="connsiteX250" fmla="*/ 290574 w 562638"/>
                  <a:gd name="connsiteY250" fmla="*/ 419869 h 568112"/>
                  <a:gd name="connsiteX251" fmla="*/ 307178 w 562638"/>
                  <a:gd name="connsiteY251" fmla="*/ 419869 h 568112"/>
                  <a:gd name="connsiteX252" fmla="*/ 317325 w 562638"/>
                  <a:gd name="connsiteY252" fmla="*/ 411582 h 568112"/>
                  <a:gd name="connsiteX253" fmla="*/ 321015 w 562638"/>
                  <a:gd name="connsiteY253" fmla="*/ 376593 h 568112"/>
                  <a:gd name="connsiteX254" fmla="*/ 333929 w 562638"/>
                  <a:gd name="connsiteY254" fmla="*/ 361861 h 568112"/>
                  <a:gd name="connsiteX255" fmla="*/ 335774 w 562638"/>
                  <a:gd name="connsiteY255" fmla="*/ 351732 h 568112"/>
                  <a:gd name="connsiteX256" fmla="*/ 324705 w 562638"/>
                  <a:gd name="connsiteY256" fmla="*/ 348049 h 568112"/>
                  <a:gd name="connsiteX257" fmla="*/ 317325 w 562638"/>
                  <a:gd name="connsiteY257" fmla="*/ 336079 h 568112"/>
                  <a:gd name="connsiteX258" fmla="*/ 292419 w 562638"/>
                  <a:gd name="connsiteY258" fmla="*/ 336079 h 568112"/>
                  <a:gd name="connsiteX259" fmla="*/ 272125 w 562638"/>
                  <a:gd name="connsiteY259" fmla="*/ 327792 h 568112"/>
                  <a:gd name="connsiteX260" fmla="*/ 271202 w 562638"/>
                  <a:gd name="connsiteY260" fmla="*/ 313981 h 568112"/>
                  <a:gd name="connsiteX261" fmla="*/ 264745 w 562638"/>
                  <a:gd name="connsiteY261" fmla="*/ 302932 h 568112"/>
                  <a:gd name="connsiteX262" fmla="*/ 246296 w 562638"/>
                  <a:gd name="connsiteY262" fmla="*/ 302011 h 568112"/>
                  <a:gd name="connsiteX263" fmla="*/ 236149 w 562638"/>
                  <a:gd name="connsiteY263" fmla="*/ 286358 h 568112"/>
                  <a:gd name="connsiteX264" fmla="*/ 226924 w 562638"/>
                  <a:gd name="connsiteY264" fmla="*/ 281754 h 568112"/>
                  <a:gd name="connsiteX265" fmla="*/ 226924 w 562638"/>
                  <a:gd name="connsiteY265" fmla="*/ 286358 h 568112"/>
                  <a:gd name="connsiteX266" fmla="*/ 209398 w 562638"/>
                  <a:gd name="connsiteY266" fmla="*/ 287279 h 568112"/>
                  <a:gd name="connsiteX267" fmla="*/ 203863 w 562638"/>
                  <a:gd name="connsiteY267" fmla="*/ 278992 h 568112"/>
                  <a:gd name="connsiteX268" fmla="*/ 186336 w 562638"/>
                  <a:gd name="connsiteY268" fmla="*/ 275309 h 568112"/>
                  <a:gd name="connsiteX269" fmla="*/ 171577 w 562638"/>
                  <a:gd name="connsiteY269" fmla="*/ 291883 h 568112"/>
                  <a:gd name="connsiteX270" fmla="*/ 151283 w 562638"/>
                  <a:gd name="connsiteY270" fmla="*/ 288199 h 568112"/>
                  <a:gd name="connsiteX271" fmla="*/ 148516 w 562638"/>
                  <a:gd name="connsiteY271" fmla="*/ 288199 h 568112"/>
                  <a:gd name="connsiteX272" fmla="*/ 147593 w 562638"/>
                  <a:gd name="connsiteY272" fmla="*/ 262418 h 568112"/>
                  <a:gd name="connsiteX273" fmla="*/ 130989 w 562638"/>
                  <a:gd name="connsiteY273" fmla="*/ 259656 h 568112"/>
                  <a:gd name="connsiteX274" fmla="*/ 137446 w 562638"/>
                  <a:gd name="connsiteY274" fmla="*/ 247686 h 568112"/>
                  <a:gd name="connsiteX275" fmla="*/ 135601 w 562638"/>
                  <a:gd name="connsiteY275" fmla="*/ 240320 h 568112"/>
                  <a:gd name="connsiteX276" fmla="*/ 113462 w 562638"/>
                  <a:gd name="connsiteY276" fmla="*/ 255052 h 568112"/>
                  <a:gd name="connsiteX277" fmla="*/ 99625 w 562638"/>
                  <a:gd name="connsiteY277" fmla="*/ 253210 h 568112"/>
                  <a:gd name="connsiteX278" fmla="*/ 95013 w 562638"/>
                  <a:gd name="connsiteY278" fmla="*/ 242161 h 568112"/>
                  <a:gd name="connsiteX279" fmla="*/ 97780 w 562638"/>
                  <a:gd name="connsiteY279" fmla="*/ 231112 h 568112"/>
                  <a:gd name="connsiteX280" fmla="*/ 105160 w 562638"/>
                  <a:gd name="connsiteY280" fmla="*/ 217301 h 568112"/>
                  <a:gd name="connsiteX281" fmla="*/ 122687 w 562638"/>
                  <a:gd name="connsiteY281" fmla="*/ 208093 h 568112"/>
                  <a:gd name="connsiteX282" fmla="*/ 156818 w 562638"/>
                  <a:gd name="connsiteY282" fmla="*/ 208093 h 568112"/>
                  <a:gd name="connsiteX283" fmla="*/ 156818 w 562638"/>
                  <a:gd name="connsiteY283" fmla="*/ 219142 h 568112"/>
                  <a:gd name="connsiteX284" fmla="*/ 168810 w 562638"/>
                  <a:gd name="connsiteY284" fmla="*/ 224667 h 568112"/>
                  <a:gd name="connsiteX285" fmla="*/ 167887 w 562638"/>
                  <a:gd name="connsiteY285" fmla="*/ 207172 h 568112"/>
                  <a:gd name="connsiteX286" fmla="*/ 176189 w 562638"/>
                  <a:gd name="connsiteY286" fmla="*/ 197964 h 568112"/>
                  <a:gd name="connsiteX287" fmla="*/ 193716 w 562638"/>
                  <a:gd name="connsiteY287" fmla="*/ 186915 h 568112"/>
                  <a:gd name="connsiteX288" fmla="*/ 194638 w 562638"/>
                  <a:gd name="connsiteY288" fmla="*/ 178628 h 568112"/>
                  <a:gd name="connsiteX289" fmla="*/ 212165 w 562638"/>
                  <a:gd name="connsiteY289" fmla="*/ 160213 h 568112"/>
                  <a:gd name="connsiteX290" fmla="*/ 231537 w 562638"/>
                  <a:gd name="connsiteY290" fmla="*/ 150085 h 568112"/>
                  <a:gd name="connsiteX291" fmla="*/ 229692 w 562638"/>
                  <a:gd name="connsiteY291" fmla="*/ 149164 h 568112"/>
                  <a:gd name="connsiteX292" fmla="*/ 241684 w 562638"/>
                  <a:gd name="connsiteY292" fmla="*/ 137194 h 568112"/>
                  <a:gd name="connsiteX293" fmla="*/ 247218 w 562638"/>
                  <a:gd name="connsiteY293" fmla="*/ 138115 h 568112"/>
                  <a:gd name="connsiteX294" fmla="*/ 249063 w 562638"/>
                  <a:gd name="connsiteY294" fmla="*/ 140877 h 568112"/>
                  <a:gd name="connsiteX295" fmla="*/ 253676 w 562638"/>
                  <a:gd name="connsiteY295" fmla="*/ 135352 h 568112"/>
                  <a:gd name="connsiteX296" fmla="*/ 254598 w 562638"/>
                  <a:gd name="connsiteY296" fmla="*/ 135352 h 568112"/>
                  <a:gd name="connsiteX297" fmla="*/ 249986 w 562638"/>
                  <a:gd name="connsiteY297" fmla="*/ 134432 h 568112"/>
                  <a:gd name="connsiteX298" fmla="*/ 244451 w 562638"/>
                  <a:gd name="connsiteY298" fmla="*/ 132590 h 568112"/>
                  <a:gd name="connsiteX299" fmla="*/ 244451 w 562638"/>
                  <a:gd name="connsiteY299" fmla="*/ 127066 h 568112"/>
                  <a:gd name="connsiteX300" fmla="*/ 247218 w 562638"/>
                  <a:gd name="connsiteY300" fmla="*/ 125224 h 568112"/>
                  <a:gd name="connsiteX301" fmla="*/ 253676 w 562638"/>
                  <a:gd name="connsiteY301" fmla="*/ 125224 h 568112"/>
                  <a:gd name="connsiteX302" fmla="*/ 256443 w 562638"/>
                  <a:gd name="connsiteY302" fmla="*/ 126145 h 568112"/>
                  <a:gd name="connsiteX303" fmla="*/ 258288 w 562638"/>
                  <a:gd name="connsiteY303" fmla="*/ 130749 h 568112"/>
                  <a:gd name="connsiteX304" fmla="*/ 261978 w 562638"/>
                  <a:gd name="connsiteY304" fmla="*/ 130749 h 568112"/>
                  <a:gd name="connsiteX305" fmla="*/ 261978 w 562638"/>
                  <a:gd name="connsiteY305" fmla="*/ 129828 h 568112"/>
                  <a:gd name="connsiteX306" fmla="*/ 262900 w 562638"/>
                  <a:gd name="connsiteY306" fmla="*/ 130749 h 568112"/>
                  <a:gd name="connsiteX307" fmla="*/ 271202 w 562638"/>
                  <a:gd name="connsiteY307" fmla="*/ 128907 h 568112"/>
                  <a:gd name="connsiteX308" fmla="*/ 272125 w 562638"/>
                  <a:gd name="connsiteY308" fmla="*/ 125224 h 568112"/>
                  <a:gd name="connsiteX309" fmla="*/ 277660 w 562638"/>
                  <a:gd name="connsiteY309" fmla="*/ 126145 h 568112"/>
                  <a:gd name="connsiteX310" fmla="*/ 277660 w 562638"/>
                  <a:gd name="connsiteY310" fmla="*/ 130749 h 568112"/>
                  <a:gd name="connsiteX311" fmla="*/ 273047 w 562638"/>
                  <a:gd name="connsiteY311" fmla="*/ 134432 h 568112"/>
                  <a:gd name="connsiteX312" fmla="*/ 273047 w 562638"/>
                  <a:gd name="connsiteY312" fmla="*/ 139036 h 568112"/>
                  <a:gd name="connsiteX313" fmla="*/ 289651 w 562638"/>
                  <a:gd name="connsiteY313" fmla="*/ 143639 h 568112"/>
                  <a:gd name="connsiteX314" fmla="*/ 289651 w 562638"/>
                  <a:gd name="connsiteY314" fmla="*/ 144560 h 568112"/>
                  <a:gd name="connsiteX315" fmla="*/ 293341 w 562638"/>
                  <a:gd name="connsiteY315" fmla="*/ 143639 h 568112"/>
                  <a:gd name="connsiteX316" fmla="*/ 293341 w 562638"/>
                  <a:gd name="connsiteY316" fmla="*/ 137194 h 568112"/>
                  <a:gd name="connsiteX317" fmla="*/ 280427 w 562638"/>
                  <a:gd name="connsiteY317" fmla="*/ 131669 h 568112"/>
                  <a:gd name="connsiteX318" fmla="*/ 280427 w 562638"/>
                  <a:gd name="connsiteY318" fmla="*/ 127986 h 568112"/>
                  <a:gd name="connsiteX319" fmla="*/ 290574 w 562638"/>
                  <a:gd name="connsiteY319" fmla="*/ 124303 h 568112"/>
                  <a:gd name="connsiteX320" fmla="*/ 290574 w 562638"/>
                  <a:gd name="connsiteY320" fmla="*/ 114175 h 568112"/>
                  <a:gd name="connsiteX321" fmla="*/ 280427 w 562638"/>
                  <a:gd name="connsiteY321" fmla="*/ 107730 h 568112"/>
                  <a:gd name="connsiteX322" fmla="*/ 279504 w 562638"/>
                  <a:gd name="connsiteY322" fmla="*/ 91156 h 568112"/>
                  <a:gd name="connsiteX323" fmla="*/ 264745 w 562638"/>
                  <a:gd name="connsiteY323" fmla="*/ 98522 h 568112"/>
                  <a:gd name="connsiteX324" fmla="*/ 259210 w 562638"/>
                  <a:gd name="connsiteY324" fmla="*/ 98522 h 568112"/>
                  <a:gd name="connsiteX325" fmla="*/ 260133 w 562638"/>
                  <a:gd name="connsiteY325" fmla="*/ 85631 h 568112"/>
                  <a:gd name="connsiteX326" fmla="*/ 239839 w 562638"/>
                  <a:gd name="connsiteY326" fmla="*/ 81027 h 568112"/>
                  <a:gd name="connsiteX327" fmla="*/ 231537 w 562638"/>
                  <a:gd name="connsiteY327" fmla="*/ 87473 h 568112"/>
                  <a:gd name="connsiteX328" fmla="*/ 231537 w 562638"/>
                  <a:gd name="connsiteY328" fmla="*/ 106809 h 568112"/>
                  <a:gd name="connsiteX329" fmla="*/ 216777 w 562638"/>
                  <a:gd name="connsiteY329" fmla="*/ 111413 h 568112"/>
                  <a:gd name="connsiteX330" fmla="*/ 210320 w 562638"/>
                  <a:gd name="connsiteY330" fmla="*/ 124303 h 568112"/>
                  <a:gd name="connsiteX331" fmla="*/ 203863 w 562638"/>
                  <a:gd name="connsiteY331" fmla="*/ 125224 h 568112"/>
                  <a:gd name="connsiteX332" fmla="*/ 203863 w 562638"/>
                  <a:gd name="connsiteY332" fmla="*/ 108650 h 568112"/>
                  <a:gd name="connsiteX333" fmla="*/ 190026 w 562638"/>
                  <a:gd name="connsiteY333" fmla="*/ 106809 h 568112"/>
                  <a:gd name="connsiteX334" fmla="*/ 182646 w 562638"/>
                  <a:gd name="connsiteY334" fmla="*/ 102205 h 568112"/>
                  <a:gd name="connsiteX335" fmla="*/ 179879 w 562638"/>
                  <a:gd name="connsiteY335" fmla="*/ 92077 h 568112"/>
                  <a:gd name="connsiteX336" fmla="*/ 204785 w 562638"/>
                  <a:gd name="connsiteY336" fmla="*/ 77344 h 568112"/>
                  <a:gd name="connsiteX337" fmla="*/ 217700 w 562638"/>
                  <a:gd name="connsiteY337" fmla="*/ 73661 h 568112"/>
                  <a:gd name="connsiteX338" fmla="*/ 218622 w 562638"/>
                  <a:gd name="connsiteY338" fmla="*/ 81948 h 568112"/>
                  <a:gd name="connsiteX339" fmla="*/ 226002 w 562638"/>
                  <a:gd name="connsiteY339" fmla="*/ 81027 h 568112"/>
                  <a:gd name="connsiteX340" fmla="*/ 226002 w 562638"/>
                  <a:gd name="connsiteY340" fmla="*/ 77344 h 568112"/>
                  <a:gd name="connsiteX341" fmla="*/ 233382 w 562638"/>
                  <a:gd name="connsiteY341" fmla="*/ 76423 h 568112"/>
                  <a:gd name="connsiteX342" fmla="*/ 233382 w 562638"/>
                  <a:gd name="connsiteY342" fmla="*/ 74582 h 568112"/>
                  <a:gd name="connsiteX343" fmla="*/ 230614 w 562638"/>
                  <a:gd name="connsiteY343" fmla="*/ 73661 h 568112"/>
                  <a:gd name="connsiteX344" fmla="*/ 229692 w 562638"/>
                  <a:gd name="connsiteY344" fmla="*/ 69057 h 568112"/>
                  <a:gd name="connsiteX345" fmla="*/ 238916 w 562638"/>
                  <a:gd name="connsiteY345" fmla="*/ 68137 h 568112"/>
                  <a:gd name="connsiteX346" fmla="*/ 244451 w 562638"/>
                  <a:gd name="connsiteY346" fmla="*/ 62612 h 568112"/>
                  <a:gd name="connsiteX347" fmla="*/ 246296 w 562638"/>
                  <a:gd name="connsiteY347" fmla="*/ 60770 h 568112"/>
                  <a:gd name="connsiteX348" fmla="*/ 264745 w 562638"/>
                  <a:gd name="connsiteY348" fmla="*/ 58008 h 568112"/>
                  <a:gd name="connsiteX349" fmla="*/ 273047 w 562638"/>
                  <a:gd name="connsiteY349" fmla="*/ 65374 h 568112"/>
                  <a:gd name="connsiteX350" fmla="*/ 251831 w 562638"/>
                  <a:gd name="connsiteY350" fmla="*/ 76423 h 568112"/>
                  <a:gd name="connsiteX351" fmla="*/ 278582 w 562638"/>
                  <a:gd name="connsiteY351" fmla="*/ 82869 h 568112"/>
                  <a:gd name="connsiteX352" fmla="*/ 282272 w 562638"/>
                  <a:gd name="connsiteY352" fmla="*/ 73661 h 568112"/>
                  <a:gd name="connsiteX353" fmla="*/ 294264 w 562638"/>
                  <a:gd name="connsiteY353" fmla="*/ 73661 h 568112"/>
                  <a:gd name="connsiteX354" fmla="*/ 298876 w 562638"/>
                  <a:gd name="connsiteY354" fmla="*/ 66295 h 568112"/>
                  <a:gd name="connsiteX355" fmla="*/ 290574 w 562638"/>
                  <a:gd name="connsiteY355" fmla="*/ 63533 h 568112"/>
                  <a:gd name="connsiteX356" fmla="*/ 290574 w 562638"/>
                  <a:gd name="connsiteY356" fmla="*/ 53404 h 568112"/>
                  <a:gd name="connsiteX357" fmla="*/ 263823 w 562638"/>
                  <a:gd name="connsiteY357" fmla="*/ 41434 h 568112"/>
                  <a:gd name="connsiteX358" fmla="*/ 245374 w 562638"/>
                  <a:gd name="connsiteY358" fmla="*/ 44197 h 568112"/>
                  <a:gd name="connsiteX359" fmla="*/ 235227 w 562638"/>
                  <a:gd name="connsiteY359" fmla="*/ 49721 h 568112"/>
                  <a:gd name="connsiteX360" fmla="*/ 235227 w 562638"/>
                  <a:gd name="connsiteY360" fmla="*/ 62612 h 568112"/>
                  <a:gd name="connsiteX361" fmla="*/ 224157 w 562638"/>
                  <a:gd name="connsiteY361" fmla="*/ 60770 h 568112"/>
                  <a:gd name="connsiteX362" fmla="*/ 223235 w 562638"/>
                  <a:gd name="connsiteY362" fmla="*/ 53404 h 568112"/>
                  <a:gd name="connsiteX363" fmla="*/ 233382 w 562638"/>
                  <a:gd name="connsiteY363" fmla="*/ 44197 h 568112"/>
                  <a:gd name="connsiteX364" fmla="*/ 214010 w 562638"/>
                  <a:gd name="connsiteY364" fmla="*/ 43276 h 568112"/>
                  <a:gd name="connsiteX365" fmla="*/ 209398 w 562638"/>
                  <a:gd name="connsiteY365" fmla="*/ 45117 h 568112"/>
                  <a:gd name="connsiteX366" fmla="*/ 206630 w 562638"/>
                  <a:gd name="connsiteY366" fmla="*/ 51563 h 568112"/>
                  <a:gd name="connsiteX367" fmla="*/ 214010 w 562638"/>
                  <a:gd name="connsiteY367" fmla="*/ 52484 h 568112"/>
                  <a:gd name="connsiteX368" fmla="*/ 212165 w 562638"/>
                  <a:gd name="connsiteY368" fmla="*/ 59850 h 568112"/>
                  <a:gd name="connsiteX369" fmla="*/ 200173 w 562638"/>
                  <a:gd name="connsiteY369" fmla="*/ 59850 h 568112"/>
                  <a:gd name="connsiteX370" fmla="*/ 198328 w 562638"/>
                  <a:gd name="connsiteY370" fmla="*/ 65374 h 568112"/>
                  <a:gd name="connsiteX371" fmla="*/ 180802 w 562638"/>
                  <a:gd name="connsiteY371" fmla="*/ 65374 h 568112"/>
                  <a:gd name="connsiteX372" fmla="*/ 179879 w 562638"/>
                  <a:gd name="connsiteY372" fmla="*/ 55246 h 568112"/>
                  <a:gd name="connsiteX373" fmla="*/ 193716 w 562638"/>
                  <a:gd name="connsiteY373" fmla="*/ 55246 h 568112"/>
                  <a:gd name="connsiteX374" fmla="*/ 203863 w 562638"/>
                  <a:gd name="connsiteY374" fmla="*/ 45117 h 568112"/>
                  <a:gd name="connsiteX375" fmla="*/ 198328 w 562638"/>
                  <a:gd name="connsiteY375" fmla="*/ 42355 h 568112"/>
                  <a:gd name="connsiteX376" fmla="*/ 190949 w 562638"/>
                  <a:gd name="connsiteY376" fmla="*/ 49721 h 568112"/>
                  <a:gd name="connsiteX377" fmla="*/ 178034 w 562638"/>
                  <a:gd name="connsiteY377" fmla="*/ 48801 h 568112"/>
                  <a:gd name="connsiteX378" fmla="*/ 170655 w 562638"/>
                  <a:gd name="connsiteY378" fmla="*/ 38672 h 568112"/>
                  <a:gd name="connsiteX379" fmla="*/ 154050 w 562638"/>
                  <a:gd name="connsiteY379" fmla="*/ 38672 h 568112"/>
                  <a:gd name="connsiteX380" fmla="*/ 137446 w 562638"/>
                  <a:gd name="connsiteY380" fmla="*/ 50642 h 568112"/>
                  <a:gd name="connsiteX381" fmla="*/ 153128 w 562638"/>
                  <a:gd name="connsiteY381" fmla="*/ 50642 h 568112"/>
                  <a:gd name="connsiteX382" fmla="*/ 154050 w 562638"/>
                  <a:gd name="connsiteY382" fmla="*/ 55246 h 568112"/>
                  <a:gd name="connsiteX383" fmla="*/ 150360 w 562638"/>
                  <a:gd name="connsiteY383" fmla="*/ 58929 h 568112"/>
                  <a:gd name="connsiteX384" fmla="*/ 166965 w 562638"/>
                  <a:gd name="connsiteY384" fmla="*/ 59850 h 568112"/>
                  <a:gd name="connsiteX385" fmla="*/ 169732 w 562638"/>
                  <a:gd name="connsiteY385" fmla="*/ 66295 h 568112"/>
                  <a:gd name="connsiteX386" fmla="*/ 150360 w 562638"/>
                  <a:gd name="connsiteY386" fmla="*/ 65374 h 568112"/>
                  <a:gd name="connsiteX387" fmla="*/ 149438 w 562638"/>
                  <a:gd name="connsiteY387" fmla="*/ 60770 h 568112"/>
                  <a:gd name="connsiteX388" fmla="*/ 137446 w 562638"/>
                  <a:gd name="connsiteY388" fmla="*/ 58008 h 568112"/>
                  <a:gd name="connsiteX389" fmla="*/ 130989 w 562638"/>
                  <a:gd name="connsiteY389" fmla="*/ 54325 h 568112"/>
                  <a:gd name="connsiteX390" fmla="*/ 118997 w 562638"/>
                  <a:gd name="connsiteY390" fmla="*/ 54325 h 568112"/>
                  <a:gd name="connsiteX391" fmla="*/ 117152 w 562638"/>
                  <a:gd name="connsiteY391" fmla="*/ 54325 h 568112"/>
                  <a:gd name="connsiteX392" fmla="*/ 284117 w 562638"/>
                  <a:gd name="connsiteY392" fmla="*/ 0 h 56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562638" h="568112">
                    <a:moveTo>
                      <a:pt x="561750" y="219108"/>
                    </a:moveTo>
                    <a:cubicBezTo>
                      <a:pt x="561750" y="220055"/>
                      <a:pt x="561750" y="221948"/>
                      <a:pt x="562638" y="223842"/>
                    </a:cubicBezTo>
                    <a:lnTo>
                      <a:pt x="560863" y="220055"/>
                    </a:lnTo>
                    <a:close/>
                    <a:moveTo>
                      <a:pt x="537701" y="155639"/>
                    </a:moveTo>
                    <a:cubicBezTo>
                      <a:pt x="540463" y="160225"/>
                      <a:pt x="542304" y="164812"/>
                      <a:pt x="544145" y="169398"/>
                    </a:cubicBezTo>
                    <a:lnTo>
                      <a:pt x="541383" y="169398"/>
                    </a:lnTo>
                    <a:lnTo>
                      <a:pt x="535860" y="169398"/>
                    </a:lnTo>
                    <a:lnTo>
                      <a:pt x="535860" y="157474"/>
                    </a:lnTo>
                    <a:close/>
                    <a:moveTo>
                      <a:pt x="188187" y="155639"/>
                    </a:moveTo>
                    <a:lnTo>
                      <a:pt x="188187" y="161126"/>
                    </a:lnTo>
                    <a:lnTo>
                      <a:pt x="184510" y="165699"/>
                    </a:lnTo>
                    <a:lnTo>
                      <a:pt x="175316" y="165699"/>
                    </a:lnTo>
                    <a:lnTo>
                      <a:pt x="177155" y="159297"/>
                    </a:lnTo>
                    <a:lnTo>
                      <a:pt x="180832" y="159297"/>
                    </a:lnTo>
                    <a:lnTo>
                      <a:pt x="181752" y="156554"/>
                    </a:lnTo>
                    <a:close/>
                    <a:moveTo>
                      <a:pt x="32252" y="151940"/>
                    </a:moveTo>
                    <a:cubicBezTo>
                      <a:pt x="28594" y="158379"/>
                      <a:pt x="25850" y="165737"/>
                      <a:pt x="22192" y="173096"/>
                    </a:cubicBezTo>
                    <a:lnTo>
                      <a:pt x="22192" y="163898"/>
                    </a:lnTo>
                    <a:close/>
                    <a:moveTo>
                      <a:pt x="192773" y="151053"/>
                    </a:moveTo>
                    <a:lnTo>
                      <a:pt x="193695" y="151053"/>
                    </a:lnTo>
                    <a:lnTo>
                      <a:pt x="204757" y="153815"/>
                    </a:lnTo>
                    <a:lnTo>
                      <a:pt x="204757" y="159338"/>
                    </a:lnTo>
                    <a:lnTo>
                      <a:pt x="195539" y="159338"/>
                    </a:lnTo>
                    <a:lnTo>
                      <a:pt x="192773" y="155656"/>
                    </a:lnTo>
                    <a:close/>
                    <a:moveTo>
                      <a:pt x="180790" y="144543"/>
                    </a:moveTo>
                    <a:lnTo>
                      <a:pt x="190998" y="144543"/>
                    </a:lnTo>
                    <a:lnTo>
                      <a:pt x="190998" y="150047"/>
                    </a:lnTo>
                    <a:lnTo>
                      <a:pt x="186358" y="152799"/>
                    </a:lnTo>
                    <a:lnTo>
                      <a:pt x="180790" y="153716"/>
                    </a:lnTo>
                    <a:cubicBezTo>
                      <a:pt x="180790" y="153716"/>
                      <a:pt x="180790" y="145460"/>
                      <a:pt x="180790" y="144543"/>
                    </a:cubicBezTo>
                    <a:close/>
                    <a:moveTo>
                      <a:pt x="166028" y="144543"/>
                    </a:moveTo>
                    <a:lnTo>
                      <a:pt x="175316" y="144543"/>
                    </a:lnTo>
                    <a:lnTo>
                      <a:pt x="163242" y="161113"/>
                    </a:lnTo>
                    <a:lnTo>
                      <a:pt x="158598" y="158351"/>
                    </a:lnTo>
                    <a:lnTo>
                      <a:pt x="159527" y="151907"/>
                    </a:lnTo>
                    <a:close/>
                    <a:moveTo>
                      <a:pt x="198332" y="143655"/>
                    </a:moveTo>
                    <a:lnTo>
                      <a:pt x="202982" y="146392"/>
                    </a:lnTo>
                    <a:lnTo>
                      <a:pt x="199262" y="149129"/>
                    </a:lnTo>
                    <a:lnTo>
                      <a:pt x="196472" y="146392"/>
                    </a:lnTo>
                    <a:close/>
                    <a:moveTo>
                      <a:pt x="186264" y="135370"/>
                    </a:moveTo>
                    <a:lnTo>
                      <a:pt x="191886" y="140918"/>
                    </a:lnTo>
                    <a:lnTo>
                      <a:pt x="186264" y="142767"/>
                    </a:lnTo>
                    <a:close/>
                    <a:moveTo>
                      <a:pt x="168807" y="133595"/>
                    </a:moveTo>
                    <a:lnTo>
                      <a:pt x="180731" y="133595"/>
                    </a:lnTo>
                    <a:lnTo>
                      <a:pt x="180731" y="136347"/>
                    </a:lnTo>
                    <a:lnTo>
                      <a:pt x="182566" y="136347"/>
                    </a:lnTo>
                    <a:lnTo>
                      <a:pt x="182566" y="142768"/>
                    </a:lnTo>
                    <a:lnTo>
                      <a:pt x="166055" y="142768"/>
                    </a:lnTo>
                    <a:lnTo>
                      <a:pt x="159634" y="140933"/>
                    </a:lnTo>
                    <a:lnTo>
                      <a:pt x="161469" y="136347"/>
                    </a:lnTo>
                    <a:close/>
                    <a:moveTo>
                      <a:pt x="44236" y="132559"/>
                    </a:moveTo>
                    <a:lnTo>
                      <a:pt x="44236" y="134405"/>
                    </a:lnTo>
                    <a:lnTo>
                      <a:pt x="44236" y="137174"/>
                    </a:lnTo>
                    <a:lnTo>
                      <a:pt x="35939" y="147325"/>
                    </a:lnTo>
                    <a:lnTo>
                      <a:pt x="32252" y="151940"/>
                    </a:lnTo>
                    <a:cubicBezTo>
                      <a:pt x="35939" y="145480"/>
                      <a:pt x="39627" y="139019"/>
                      <a:pt x="44236" y="132559"/>
                    </a:cubicBezTo>
                    <a:close/>
                    <a:moveTo>
                      <a:pt x="150314" y="111403"/>
                    </a:moveTo>
                    <a:lnTo>
                      <a:pt x="157711" y="113242"/>
                    </a:lnTo>
                    <a:lnTo>
                      <a:pt x="154937" y="122435"/>
                    </a:lnTo>
                    <a:lnTo>
                      <a:pt x="147539" y="124274"/>
                    </a:lnTo>
                    <a:lnTo>
                      <a:pt x="142916" y="115080"/>
                    </a:lnTo>
                    <a:close/>
                    <a:moveTo>
                      <a:pt x="491680" y="89359"/>
                    </a:moveTo>
                    <a:cubicBezTo>
                      <a:pt x="496297" y="94890"/>
                      <a:pt x="500914" y="99499"/>
                      <a:pt x="505531" y="105030"/>
                    </a:cubicBezTo>
                    <a:lnTo>
                      <a:pt x="499991" y="113326"/>
                    </a:lnTo>
                    <a:lnTo>
                      <a:pt x="480600" y="113326"/>
                    </a:lnTo>
                    <a:lnTo>
                      <a:pt x="478753" y="109639"/>
                    </a:lnTo>
                    <a:lnTo>
                      <a:pt x="491680" y="103186"/>
                    </a:lnTo>
                    <a:close/>
                    <a:moveTo>
                      <a:pt x="133712" y="81962"/>
                    </a:moveTo>
                    <a:cubicBezTo>
                      <a:pt x="134631" y="81962"/>
                      <a:pt x="133712" y="87542"/>
                      <a:pt x="133712" y="87542"/>
                    </a:cubicBezTo>
                    <a:lnTo>
                      <a:pt x="119930" y="88472"/>
                    </a:lnTo>
                    <a:lnTo>
                      <a:pt x="117173" y="85682"/>
                    </a:lnTo>
                    <a:lnTo>
                      <a:pt x="127280" y="82892"/>
                    </a:lnTo>
                    <a:cubicBezTo>
                      <a:pt x="127280" y="82892"/>
                      <a:pt x="132793" y="81962"/>
                      <a:pt x="133712" y="81962"/>
                    </a:cubicBezTo>
                    <a:close/>
                    <a:moveTo>
                      <a:pt x="123617" y="66280"/>
                    </a:moveTo>
                    <a:lnTo>
                      <a:pt x="133743" y="66280"/>
                    </a:lnTo>
                    <a:lnTo>
                      <a:pt x="133743" y="70883"/>
                    </a:lnTo>
                    <a:lnTo>
                      <a:pt x="130981" y="74565"/>
                    </a:lnTo>
                    <a:lnTo>
                      <a:pt x="117173" y="74565"/>
                    </a:lnTo>
                    <a:lnTo>
                      <a:pt x="117173" y="69042"/>
                    </a:lnTo>
                    <a:lnTo>
                      <a:pt x="117173" y="68121"/>
                    </a:lnTo>
                    <a:lnTo>
                      <a:pt x="123617" y="68121"/>
                    </a:lnTo>
                    <a:close/>
                    <a:moveTo>
                      <a:pt x="284117" y="0"/>
                    </a:moveTo>
                    <a:cubicBezTo>
                      <a:pt x="296109" y="0"/>
                      <a:pt x="307178" y="921"/>
                      <a:pt x="319170" y="2762"/>
                    </a:cubicBezTo>
                    <a:cubicBezTo>
                      <a:pt x="324705" y="2762"/>
                      <a:pt x="329317" y="3683"/>
                      <a:pt x="334852" y="4604"/>
                    </a:cubicBezTo>
                    <a:cubicBezTo>
                      <a:pt x="335774" y="4604"/>
                      <a:pt x="337619" y="4604"/>
                      <a:pt x="338542" y="5525"/>
                    </a:cubicBezTo>
                    <a:cubicBezTo>
                      <a:pt x="389277" y="14732"/>
                      <a:pt x="435400" y="37751"/>
                      <a:pt x="472298" y="70899"/>
                    </a:cubicBezTo>
                    <a:lnTo>
                      <a:pt x="468608" y="77344"/>
                    </a:lnTo>
                    <a:lnTo>
                      <a:pt x="455694" y="81948"/>
                    </a:lnTo>
                    <a:lnTo>
                      <a:pt x="450159" y="88393"/>
                    </a:lnTo>
                    <a:lnTo>
                      <a:pt x="452004" y="94839"/>
                    </a:lnTo>
                    <a:lnTo>
                      <a:pt x="458461" y="95760"/>
                    </a:lnTo>
                    <a:lnTo>
                      <a:pt x="462151" y="105888"/>
                    </a:lnTo>
                    <a:lnTo>
                      <a:pt x="474143" y="101284"/>
                    </a:lnTo>
                    <a:lnTo>
                      <a:pt x="475988" y="115096"/>
                    </a:lnTo>
                    <a:lnTo>
                      <a:pt x="472298" y="115096"/>
                    </a:lnTo>
                    <a:lnTo>
                      <a:pt x="463073" y="114175"/>
                    </a:lnTo>
                    <a:lnTo>
                      <a:pt x="452004" y="116016"/>
                    </a:lnTo>
                    <a:lnTo>
                      <a:pt x="441857" y="129828"/>
                    </a:lnTo>
                    <a:lnTo>
                      <a:pt x="427098" y="132590"/>
                    </a:lnTo>
                    <a:lnTo>
                      <a:pt x="425253" y="145481"/>
                    </a:lnTo>
                    <a:lnTo>
                      <a:pt x="431710" y="146402"/>
                    </a:lnTo>
                    <a:lnTo>
                      <a:pt x="429865" y="154689"/>
                    </a:lnTo>
                    <a:lnTo>
                      <a:pt x="415106" y="151926"/>
                    </a:lnTo>
                    <a:lnTo>
                      <a:pt x="401269" y="154689"/>
                    </a:lnTo>
                    <a:lnTo>
                      <a:pt x="398501" y="162055"/>
                    </a:lnTo>
                    <a:lnTo>
                      <a:pt x="401269" y="177708"/>
                    </a:lnTo>
                    <a:lnTo>
                      <a:pt x="408648" y="181391"/>
                    </a:lnTo>
                    <a:lnTo>
                      <a:pt x="422485" y="181391"/>
                    </a:lnTo>
                    <a:lnTo>
                      <a:pt x="430787" y="180470"/>
                    </a:lnTo>
                    <a:lnTo>
                      <a:pt x="433555" y="173104"/>
                    </a:lnTo>
                    <a:lnTo>
                      <a:pt x="447392" y="155609"/>
                    </a:lnTo>
                    <a:lnTo>
                      <a:pt x="456616" y="157451"/>
                    </a:lnTo>
                    <a:lnTo>
                      <a:pt x="465841" y="149164"/>
                    </a:lnTo>
                    <a:lnTo>
                      <a:pt x="467686" y="155609"/>
                    </a:lnTo>
                    <a:lnTo>
                      <a:pt x="489825" y="170342"/>
                    </a:lnTo>
                    <a:lnTo>
                      <a:pt x="487057" y="174025"/>
                    </a:lnTo>
                    <a:lnTo>
                      <a:pt x="476910" y="173104"/>
                    </a:lnTo>
                    <a:lnTo>
                      <a:pt x="480600" y="178628"/>
                    </a:lnTo>
                    <a:lnTo>
                      <a:pt x="487057" y="180470"/>
                    </a:lnTo>
                    <a:lnTo>
                      <a:pt x="494437" y="177708"/>
                    </a:lnTo>
                    <a:lnTo>
                      <a:pt x="494437" y="168500"/>
                    </a:lnTo>
                    <a:lnTo>
                      <a:pt x="497204" y="166658"/>
                    </a:lnTo>
                    <a:lnTo>
                      <a:pt x="494437" y="163896"/>
                    </a:lnTo>
                    <a:lnTo>
                      <a:pt x="479678" y="155609"/>
                    </a:lnTo>
                    <a:lnTo>
                      <a:pt x="475988" y="145481"/>
                    </a:lnTo>
                    <a:lnTo>
                      <a:pt x="487980" y="145481"/>
                    </a:lnTo>
                    <a:lnTo>
                      <a:pt x="492592" y="149164"/>
                    </a:lnTo>
                    <a:lnTo>
                      <a:pt x="502739" y="158372"/>
                    </a:lnTo>
                    <a:lnTo>
                      <a:pt x="503662" y="169421"/>
                    </a:lnTo>
                    <a:lnTo>
                      <a:pt x="514731" y="180470"/>
                    </a:lnTo>
                    <a:lnTo>
                      <a:pt x="518421" y="164817"/>
                    </a:lnTo>
                    <a:lnTo>
                      <a:pt x="525800" y="160213"/>
                    </a:lnTo>
                    <a:lnTo>
                      <a:pt x="527645" y="174025"/>
                    </a:lnTo>
                    <a:lnTo>
                      <a:pt x="535025" y="181391"/>
                    </a:lnTo>
                    <a:lnTo>
                      <a:pt x="549784" y="181391"/>
                    </a:lnTo>
                    <a:cubicBezTo>
                      <a:pt x="552552" y="188757"/>
                      <a:pt x="555319" y="196123"/>
                      <a:pt x="557164" y="204410"/>
                    </a:cubicBezTo>
                    <a:lnTo>
                      <a:pt x="556242" y="205331"/>
                    </a:lnTo>
                    <a:lnTo>
                      <a:pt x="533180" y="205331"/>
                    </a:lnTo>
                    <a:lnTo>
                      <a:pt x="519343" y="195202"/>
                    </a:lnTo>
                    <a:lnTo>
                      <a:pt x="504584" y="197044"/>
                    </a:lnTo>
                    <a:lnTo>
                      <a:pt x="504584" y="205331"/>
                    </a:lnTo>
                    <a:lnTo>
                      <a:pt x="499972" y="205331"/>
                    </a:lnTo>
                    <a:lnTo>
                      <a:pt x="495359" y="201648"/>
                    </a:lnTo>
                    <a:lnTo>
                      <a:pt x="470453" y="195202"/>
                    </a:lnTo>
                    <a:lnTo>
                      <a:pt x="470453" y="179549"/>
                    </a:lnTo>
                    <a:lnTo>
                      <a:pt x="438167" y="181391"/>
                    </a:lnTo>
                    <a:lnTo>
                      <a:pt x="428020" y="186915"/>
                    </a:lnTo>
                    <a:lnTo>
                      <a:pt x="415106" y="186915"/>
                    </a:lnTo>
                    <a:lnTo>
                      <a:pt x="409571" y="186915"/>
                    </a:lnTo>
                    <a:lnTo>
                      <a:pt x="393889" y="195202"/>
                    </a:lnTo>
                    <a:lnTo>
                      <a:pt x="393889" y="210855"/>
                    </a:lnTo>
                    <a:lnTo>
                      <a:pt x="362526" y="233874"/>
                    </a:lnTo>
                    <a:lnTo>
                      <a:pt x="365293" y="243082"/>
                    </a:lnTo>
                    <a:lnTo>
                      <a:pt x="371750" y="243082"/>
                    </a:lnTo>
                    <a:lnTo>
                      <a:pt x="369905" y="252290"/>
                    </a:lnTo>
                    <a:lnTo>
                      <a:pt x="365293" y="254131"/>
                    </a:lnTo>
                    <a:lnTo>
                      <a:pt x="365293" y="278071"/>
                    </a:lnTo>
                    <a:lnTo>
                      <a:pt x="392044" y="309377"/>
                    </a:lnTo>
                    <a:lnTo>
                      <a:pt x="404036" y="309377"/>
                    </a:lnTo>
                    <a:lnTo>
                      <a:pt x="404959" y="307535"/>
                    </a:lnTo>
                    <a:lnTo>
                      <a:pt x="426175" y="307535"/>
                    </a:lnTo>
                    <a:lnTo>
                      <a:pt x="431710" y="302011"/>
                    </a:lnTo>
                    <a:lnTo>
                      <a:pt x="444624" y="302011"/>
                    </a:lnTo>
                    <a:lnTo>
                      <a:pt x="451081" y="308456"/>
                    </a:lnTo>
                    <a:lnTo>
                      <a:pt x="468608" y="310298"/>
                    </a:lnTo>
                    <a:lnTo>
                      <a:pt x="466763" y="334238"/>
                    </a:lnTo>
                    <a:lnTo>
                      <a:pt x="486135" y="369227"/>
                    </a:lnTo>
                    <a:lnTo>
                      <a:pt x="475988" y="389484"/>
                    </a:lnTo>
                    <a:lnTo>
                      <a:pt x="476910" y="398691"/>
                    </a:lnTo>
                    <a:lnTo>
                      <a:pt x="485212" y="406978"/>
                    </a:lnTo>
                    <a:lnTo>
                      <a:pt x="485212" y="429997"/>
                    </a:lnTo>
                    <a:lnTo>
                      <a:pt x="496282" y="444729"/>
                    </a:lnTo>
                    <a:lnTo>
                      <a:pt x="496282" y="463145"/>
                    </a:lnTo>
                    <a:lnTo>
                      <a:pt x="505506" y="463145"/>
                    </a:lnTo>
                    <a:cubicBezTo>
                      <a:pt x="452926" y="527598"/>
                      <a:pt x="373595" y="568112"/>
                      <a:pt x="284117" y="568112"/>
                    </a:cubicBezTo>
                    <a:cubicBezTo>
                      <a:pt x="128222" y="568112"/>
                      <a:pt x="0" y="441967"/>
                      <a:pt x="0" y="285437"/>
                    </a:cubicBezTo>
                    <a:cubicBezTo>
                      <a:pt x="0" y="285437"/>
                      <a:pt x="0" y="284516"/>
                      <a:pt x="0" y="284516"/>
                    </a:cubicBezTo>
                    <a:cubicBezTo>
                      <a:pt x="0" y="267022"/>
                      <a:pt x="922" y="250448"/>
                      <a:pt x="3690" y="233874"/>
                    </a:cubicBezTo>
                    <a:lnTo>
                      <a:pt x="4612" y="234795"/>
                    </a:lnTo>
                    <a:lnTo>
                      <a:pt x="10147" y="238478"/>
                    </a:lnTo>
                    <a:lnTo>
                      <a:pt x="11069" y="242161"/>
                    </a:lnTo>
                    <a:lnTo>
                      <a:pt x="3690" y="244003"/>
                    </a:lnTo>
                    <a:lnTo>
                      <a:pt x="2767" y="253210"/>
                    </a:lnTo>
                    <a:lnTo>
                      <a:pt x="11069" y="253210"/>
                    </a:lnTo>
                    <a:lnTo>
                      <a:pt x="22139" y="252290"/>
                    </a:lnTo>
                    <a:lnTo>
                      <a:pt x="27674" y="245844"/>
                    </a:lnTo>
                    <a:lnTo>
                      <a:pt x="21217" y="244003"/>
                    </a:lnTo>
                    <a:lnTo>
                      <a:pt x="18449" y="240320"/>
                    </a:lnTo>
                    <a:lnTo>
                      <a:pt x="13837" y="232033"/>
                    </a:lnTo>
                    <a:lnTo>
                      <a:pt x="11069" y="220984"/>
                    </a:lnTo>
                    <a:lnTo>
                      <a:pt x="7380" y="221904"/>
                    </a:lnTo>
                    <a:lnTo>
                      <a:pt x="6457" y="221904"/>
                    </a:lnTo>
                    <a:cubicBezTo>
                      <a:pt x="10147" y="205331"/>
                      <a:pt x="15682" y="188757"/>
                      <a:pt x="22139" y="173104"/>
                    </a:cubicBezTo>
                    <a:lnTo>
                      <a:pt x="22139" y="175866"/>
                    </a:lnTo>
                    <a:lnTo>
                      <a:pt x="22139" y="188757"/>
                    </a:lnTo>
                    <a:lnTo>
                      <a:pt x="34131" y="195202"/>
                    </a:lnTo>
                    <a:lnTo>
                      <a:pt x="34131" y="217301"/>
                    </a:lnTo>
                    <a:lnTo>
                      <a:pt x="45200" y="236637"/>
                    </a:lnTo>
                    <a:lnTo>
                      <a:pt x="54425" y="238478"/>
                    </a:lnTo>
                    <a:lnTo>
                      <a:pt x="56270" y="231112"/>
                    </a:lnTo>
                    <a:lnTo>
                      <a:pt x="45200" y="214538"/>
                    </a:lnTo>
                    <a:lnTo>
                      <a:pt x="42433" y="197964"/>
                    </a:lnTo>
                    <a:lnTo>
                      <a:pt x="48890" y="197964"/>
                    </a:lnTo>
                    <a:lnTo>
                      <a:pt x="51658" y="215459"/>
                    </a:lnTo>
                    <a:lnTo>
                      <a:pt x="64572" y="233874"/>
                    </a:lnTo>
                    <a:lnTo>
                      <a:pt x="61805" y="234795"/>
                    </a:lnTo>
                    <a:lnTo>
                      <a:pt x="62727" y="239399"/>
                    </a:lnTo>
                    <a:lnTo>
                      <a:pt x="67339" y="239399"/>
                    </a:lnTo>
                    <a:lnTo>
                      <a:pt x="63650" y="245844"/>
                    </a:lnTo>
                    <a:lnTo>
                      <a:pt x="73797" y="260577"/>
                    </a:lnTo>
                    <a:lnTo>
                      <a:pt x="98703" y="267022"/>
                    </a:lnTo>
                    <a:lnTo>
                      <a:pt x="98703" y="263339"/>
                    </a:lnTo>
                    <a:lnTo>
                      <a:pt x="108850" y="264260"/>
                    </a:lnTo>
                    <a:lnTo>
                      <a:pt x="107927" y="271626"/>
                    </a:lnTo>
                    <a:lnTo>
                      <a:pt x="115307" y="272546"/>
                    </a:lnTo>
                    <a:lnTo>
                      <a:pt x="127299" y="276229"/>
                    </a:lnTo>
                    <a:lnTo>
                      <a:pt x="144826" y="295566"/>
                    </a:lnTo>
                    <a:lnTo>
                      <a:pt x="166042" y="297407"/>
                    </a:lnTo>
                    <a:lnTo>
                      <a:pt x="167887" y="314902"/>
                    </a:lnTo>
                    <a:lnTo>
                      <a:pt x="153128" y="325030"/>
                    </a:lnTo>
                    <a:lnTo>
                      <a:pt x="153128" y="340683"/>
                    </a:lnTo>
                    <a:lnTo>
                      <a:pt x="150360" y="350811"/>
                    </a:lnTo>
                    <a:lnTo>
                      <a:pt x="172499" y="377514"/>
                    </a:lnTo>
                    <a:lnTo>
                      <a:pt x="173422" y="386721"/>
                    </a:lnTo>
                    <a:cubicBezTo>
                      <a:pt x="173422" y="386721"/>
                      <a:pt x="181724" y="388563"/>
                      <a:pt x="182646" y="388563"/>
                    </a:cubicBezTo>
                    <a:cubicBezTo>
                      <a:pt x="183569" y="388563"/>
                      <a:pt x="200173" y="401454"/>
                      <a:pt x="200173" y="401454"/>
                    </a:cubicBezTo>
                    <a:lnTo>
                      <a:pt x="200173" y="450254"/>
                    </a:lnTo>
                    <a:lnTo>
                      <a:pt x="205708" y="452096"/>
                    </a:lnTo>
                    <a:lnTo>
                      <a:pt x="202018" y="474194"/>
                    </a:lnTo>
                    <a:lnTo>
                      <a:pt x="212165" y="487085"/>
                    </a:lnTo>
                    <a:lnTo>
                      <a:pt x="210320" y="510104"/>
                    </a:lnTo>
                    <a:lnTo>
                      <a:pt x="223235" y="533123"/>
                    </a:lnTo>
                    <a:lnTo>
                      <a:pt x="239839" y="547855"/>
                    </a:lnTo>
                    <a:lnTo>
                      <a:pt x="257365" y="547855"/>
                    </a:lnTo>
                    <a:lnTo>
                      <a:pt x="258288" y="542331"/>
                    </a:lnTo>
                    <a:lnTo>
                      <a:pt x="246296" y="532202"/>
                    </a:lnTo>
                    <a:lnTo>
                      <a:pt x="247218" y="526678"/>
                    </a:lnTo>
                    <a:lnTo>
                      <a:pt x="249063" y="520232"/>
                    </a:lnTo>
                    <a:lnTo>
                      <a:pt x="249986" y="513787"/>
                    </a:lnTo>
                    <a:lnTo>
                      <a:pt x="240761" y="513787"/>
                    </a:lnTo>
                    <a:lnTo>
                      <a:pt x="237071" y="508262"/>
                    </a:lnTo>
                    <a:lnTo>
                      <a:pt x="243529" y="501817"/>
                    </a:lnTo>
                    <a:lnTo>
                      <a:pt x="244451" y="496292"/>
                    </a:lnTo>
                    <a:lnTo>
                      <a:pt x="237071" y="494451"/>
                    </a:lnTo>
                    <a:lnTo>
                      <a:pt x="237994" y="489847"/>
                    </a:lnTo>
                    <a:lnTo>
                      <a:pt x="249063" y="488005"/>
                    </a:lnTo>
                    <a:lnTo>
                      <a:pt x="265668" y="479719"/>
                    </a:lnTo>
                    <a:lnTo>
                      <a:pt x="271202" y="469590"/>
                    </a:lnTo>
                    <a:lnTo>
                      <a:pt x="288729" y="446571"/>
                    </a:lnTo>
                    <a:lnTo>
                      <a:pt x="285039" y="429077"/>
                    </a:lnTo>
                    <a:lnTo>
                      <a:pt x="290574" y="419869"/>
                    </a:lnTo>
                    <a:lnTo>
                      <a:pt x="307178" y="419869"/>
                    </a:lnTo>
                    <a:lnTo>
                      <a:pt x="317325" y="411582"/>
                    </a:lnTo>
                    <a:lnTo>
                      <a:pt x="321015" y="376593"/>
                    </a:lnTo>
                    <a:lnTo>
                      <a:pt x="333929" y="361861"/>
                    </a:lnTo>
                    <a:lnTo>
                      <a:pt x="335774" y="351732"/>
                    </a:lnTo>
                    <a:lnTo>
                      <a:pt x="324705" y="348049"/>
                    </a:lnTo>
                    <a:lnTo>
                      <a:pt x="317325" y="336079"/>
                    </a:lnTo>
                    <a:lnTo>
                      <a:pt x="292419" y="336079"/>
                    </a:lnTo>
                    <a:lnTo>
                      <a:pt x="272125" y="327792"/>
                    </a:lnTo>
                    <a:lnTo>
                      <a:pt x="271202" y="313981"/>
                    </a:lnTo>
                    <a:lnTo>
                      <a:pt x="264745" y="302932"/>
                    </a:lnTo>
                    <a:lnTo>
                      <a:pt x="246296" y="302011"/>
                    </a:lnTo>
                    <a:lnTo>
                      <a:pt x="236149" y="286358"/>
                    </a:lnTo>
                    <a:lnTo>
                      <a:pt x="226924" y="281754"/>
                    </a:lnTo>
                    <a:lnTo>
                      <a:pt x="226924" y="286358"/>
                    </a:lnTo>
                    <a:lnTo>
                      <a:pt x="209398" y="287279"/>
                    </a:lnTo>
                    <a:lnTo>
                      <a:pt x="203863" y="278992"/>
                    </a:lnTo>
                    <a:lnTo>
                      <a:pt x="186336" y="275309"/>
                    </a:lnTo>
                    <a:lnTo>
                      <a:pt x="171577" y="291883"/>
                    </a:lnTo>
                    <a:lnTo>
                      <a:pt x="151283" y="288199"/>
                    </a:lnTo>
                    <a:lnTo>
                      <a:pt x="148516" y="288199"/>
                    </a:lnTo>
                    <a:lnTo>
                      <a:pt x="147593" y="262418"/>
                    </a:lnTo>
                    <a:lnTo>
                      <a:pt x="130989" y="259656"/>
                    </a:lnTo>
                    <a:lnTo>
                      <a:pt x="137446" y="247686"/>
                    </a:lnTo>
                    <a:lnTo>
                      <a:pt x="135601" y="240320"/>
                    </a:lnTo>
                    <a:lnTo>
                      <a:pt x="113462" y="255052"/>
                    </a:lnTo>
                    <a:lnTo>
                      <a:pt x="99625" y="253210"/>
                    </a:lnTo>
                    <a:lnTo>
                      <a:pt x="95013" y="242161"/>
                    </a:lnTo>
                    <a:lnTo>
                      <a:pt x="97780" y="231112"/>
                    </a:lnTo>
                    <a:lnTo>
                      <a:pt x="105160" y="217301"/>
                    </a:lnTo>
                    <a:lnTo>
                      <a:pt x="122687" y="208093"/>
                    </a:lnTo>
                    <a:lnTo>
                      <a:pt x="156818" y="208093"/>
                    </a:lnTo>
                    <a:lnTo>
                      <a:pt x="156818" y="219142"/>
                    </a:lnTo>
                    <a:lnTo>
                      <a:pt x="168810" y="224667"/>
                    </a:lnTo>
                    <a:lnTo>
                      <a:pt x="167887" y="207172"/>
                    </a:lnTo>
                    <a:lnTo>
                      <a:pt x="176189" y="197964"/>
                    </a:lnTo>
                    <a:lnTo>
                      <a:pt x="193716" y="186915"/>
                    </a:lnTo>
                    <a:lnTo>
                      <a:pt x="194638" y="178628"/>
                    </a:lnTo>
                    <a:lnTo>
                      <a:pt x="212165" y="160213"/>
                    </a:lnTo>
                    <a:lnTo>
                      <a:pt x="231537" y="150085"/>
                    </a:lnTo>
                    <a:lnTo>
                      <a:pt x="229692" y="149164"/>
                    </a:lnTo>
                    <a:lnTo>
                      <a:pt x="241684" y="137194"/>
                    </a:lnTo>
                    <a:lnTo>
                      <a:pt x="247218" y="138115"/>
                    </a:lnTo>
                    <a:lnTo>
                      <a:pt x="249063" y="140877"/>
                    </a:lnTo>
                    <a:lnTo>
                      <a:pt x="253676" y="135352"/>
                    </a:lnTo>
                    <a:lnTo>
                      <a:pt x="254598" y="135352"/>
                    </a:lnTo>
                    <a:lnTo>
                      <a:pt x="249986" y="134432"/>
                    </a:lnTo>
                    <a:lnTo>
                      <a:pt x="244451" y="132590"/>
                    </a:lnTo>
                    <a:lnTo>
                      <a:pt x="244451" y="127066"/>
                    </a:lnTo>
                    <a:lnTo>
                      <a:pt x="247218" y="125224"/>
                    </a:lnTo>
                    <a:lnTo>
                      <a:pt x="253676" y="125224"/>
                    </a:lnTo>
                    <a:lnTo>
                      <a:pt x="256443" y="126145"/>
                    </a:lnTo>
                    <a:lnTo>
                      <a:pt x="258288" y="130749"/>
                    </a:lnTo>
                    <a:lnTo>
                      <a:pt x="261978" y="130749"/>
                    </a:lnTo>
                    <a:lnTo>
                      <a:pt x="261978" y="129828"/>
                    </a:lnTo>
                    <a:lnTo>
                      <a:pt x="262900" y="130749"/>
                    </a:lnTo>
                    <a:lnTo>
                      <a:pt x="271202" y="128907"/>
                    </a:lnTo>
                    <a:lnTo>
                      <a:pt x="272125" y="125224"/>
                    </a:lnTo>
                    <a:lnTo>
                      <a:pt x="277660" y="126145"/>
                    </a:lnTo>
                    <a:lnTo>
                      <a:pt x="277660" y="130749"/>
                    </a:lnTo>
                    <a:lnTo>
                      <a:pt x="273047" y="134432"/>
                    </a:lnTo>
                    <a:lnTo>
                      <a:pt x="273047" y="139036"/>
                    </a:lnTo>
                    <a:lnTo>
                      <a:pt x="289651" y="143639"/>
                    </a:lnTo>
                    <a:cubicBezTo>
                      <a:pt x="289651" y="143639"/>
                      <a:pt x="289651" y="143639"/>
                      <a:pt x="289651" y="144560"/>
                    </a:cubicBezTo>
                    <a:lnTo>
                      <a:pt x="293341" y="143639"/>
                    </a:lnTo>
                    <a:lnTo>
                      <a:pt x="293341" y="137194"/>
                    </a:lnTo>
                    <a:lnTo>
                      <a:pt x="280427" y="131669"/>
                    </a:lnTo>
                    <a:lnTo>
                      <a:pt x="280427" y="127986"/>
                    </a:lnTo>
                    <a:lnTo>
                      <a:pt x="290574" y="124303"/>
                    </a:lnTo>
                    <a:lnTo>
                      <a:pt x="290574" y="114175"/>
                    </a:lnTo>
                    <a:lnTo>
                      <a:pt x="280427" y="107730"/>
                    </a:lnTo>
                    <a:lnTo>
                      <a:pt x="279504" y="91156"/>
                    </a:lnTo>
                    <a:lnTo>
                      <a:pt x="264745" y="98522"/>
                    </a:lnTo>
                    <a:lnTo>
                      <a:pt x="259210" y="98522"/>
                    </a:lnTo>
                    <a:lnTo>
                      <a:pt x="260133" y="85631"/>
                    </a:lnTo>
                    <a:lnTo>
                      <a:pt x="239839" y="81027"/>
                    </a:lnTo>
                    <a:lnTo>
                      <a:pt x="231537" y="87473"/>
                    </a:lnTo>
                    <a:lnTo>
                      <a:pt x="231537" y="106809"/>
                    </a:lnTo>
                    <a:lnTo>
                      <a:pt x="216777" y="111413"/>
                    </a:lnTo>
                    <a:lnTo>
                      <a:pt x="210320" y="124303"/>
                    </a:lnTo>
                    <a:lnTo>
                      <a:pt x="203863" y="125224"/>
                    </a:lnTo>
                    <a:lnTo>
                      <a:pt x="203863" y="108650"/>
                    </a:lnTo>
                    <a:lnTo>
                      <a:pt x="190026" y="106809"/>
                    </a:lnTo>
                    <a:lnTo>
                      <a:pt x="182646" y="102205"/>
                    </a:lnTo>
                    <a:lnTo>
                      <a:pt x="179879" y="92077"/>
                    </a:lnTo>
                    <a:lnTo>
                      <a:pt x="204785" y="77344"/>
                    </a:lnTo>
                    <a:lnTo>
                      <a:pt x="217700" y="73661"/>
                    </a:lnTo>
                    <a:lnTo>
                      <a:pt x="218622" y="81948"/>
                    </a:lnTo>
                    <a:lnTo>
                      <a:pt x="226002" y="81027"/>
                    </a:lnTo>
                    <a:lnTo>
                      <a:pt x="226002" y="77344"/>
                    </a:lnTo>
                    <a:lnTo>
                      <a:pt x="233382" y="76423"/>
                    </a:lnTo>
                    <a:lnTo>
                      <a:pt x="233382" y="74582"/>
                    </a:lnTo>
                    <a:lnTo>
                      <a:pt x="230614" y="73661"/>
                    </a:lnTo>
                    <a:lnTo>
                      <a:pt x="229692" y="69057"/>
                    </a:lnTo>
                    <a:lnTo>
                      <a:pt x="238916" y="68137"/>
                    </a:lnTo>
                    <a:lnTo>
                      <a:pt x="244451" y="62612"/>
                    </a:lnTo>
                    <a:lnTo>
                      <a:pt x="246296" y="60770"/>
                    </a:lnTo>
                    <a:lnTo>
                      <a:pt x="264745" y="58008"/>
                    </a:lnTo>
                    <a:lnTo>
                      <a:pt x="273047" y="65374"/>
                    </a:lnTo>
                    <a:lnTo>
                      <a:pt x="251831" y="76423"/>
                    </a:lnTo>
                    <a:lnTo>
                      <a:pt x="278582" y="82869"/>
                    </a:lnTo>
                    <a:lnTo>
                      <a:pt x="282272" y="73661"/>
                    </a:lnTo>
                    <a:lnTo>
                      <a:pt x="294264" y="73661"/>
                    </a:lnTo>
                    <a:lnTo>
                      <a:pt x="298876" y="66295"/>
                    </a:lnTo>
                    <a:lnTo>
                      <a:pt x="290574" y="63533"/>
                    </a:lnTo>
                    <a:lnTo>
                      <a:pt x="290574" y="53404"/>
                    </a:lnTo>
                    <a:lnTo>
                      <a:pt x="263823" y="41434"/>
                    </a:lnTo>
                    <a:lnTo>
                      <a:pt x="245374" y="44197"/>
                    </a:lnTo>
                    <a:lnTo>
                      <a:pt x="235227" y="49721"/>
                    </a:lnTo>
                    <a:lnTo>
                      <a:pt x="235227" y="62612"/>
                    </a:lnTo>
                    <a:lnTo>
                      <a:pt x="224157" y="60770"/>
                    </a:lnTo>
                    <a:lnTo>
                      <a:pt x="223235" y="53404"/>
                    </a:lnTo>
                    <a:lnTo>
                      <a:pt x="233382" y="44197"/>
                    </a:lnTo>
                    <a:lnTo>
                      <a:pt x="214010" y="43276"/>
                    </a:lnTo>
                    <a:lnTo>
                      <a:pt x="209398" y="45117"/>
                    </a:lnTo>
                    <a:lnTo>
                      <a:pt x="206630" y="51563"/>
                    </a:lnTo>
                    <a:lnTo>
                      <a:pt x="214010" y="52484"/>
                    </a:lnTo>
                    <a:lnTo>
                      <a:pt x="212165" y="59850"/>
                    </a:lnTo>
                    <a:lnTo>
                      <a:pt x="200173" y="59850"/>
                    </a:lnTo>
                    <a:lnTo>
                      <a:pt x="198328" y="65374"/>
                    </a:lnTo>
                    <a:lnTo>
                      <a:pt x="180802" y="65374"/>
                    </a:lnTo>
                    <a:cubicBezTo>
                      <a:pt x="180802" y="65374"/>
                      <a:pt x="180802" y="55246"/>
                      <a:pt x="179879" y="55246"/>
                    </a:cubicBezTo>
                    <a:cubicBezTo>
                      <a:pt x="178957" y="55246"/>
                      <a:pt x="193716" y="55246"/>
                      <a:pt x="193716" y="55246"/>
                    </a:cubicBezTo>
                    <a:lnTo>
                      <a:pt x="203863" y="45117"/>
                    </a:lnTo>
                    <a:lnTo>
                      <a:pt x="198328" y="42355"/>
                    </a:lnTo>
                    <a:lnTo>
                      <a:pt x="190949" y="49721"/>
                    </a:lnTo>
                    <a:lnTo>
                      <a:pt x="178034" y="48801"/>
                    </a:lnTo>
                    <a:lnTo>
                      <a:pt x="170655" y="38672"/>
                    </a:lnTo>
                    <a:lnTo>
                      <a:pt x="154050" y="38672"/>
                    </a:lnTo>
                    <a:lnTo>
                      <a:pt x="137446" y="50642"/>
                    </a:lnTo>
                    <a:lnTo>
                      <a:pt x="153128" y="50642"/>
                    </a:lnTo>
                    <a:lnTo>
                      <a:pt x="154050" y="55246"/>
                    </a:lnTo>
                    <a:lnTo>
                      <a:pt x="150360" y="58929"/>
                    </a:lnTo>
                    <a:lnTo>
                      <a:pt x="166965" y="59850"/>
                    </a:lnTo>
                    <a:lnTo>
                      <a:pt x="169732" y="66295"/>
                    </a:lnTo>
                    <a:lnTo>
                      <a:pt x="150360" y="65374"/>
                    </a:lnTo>
                    <a:lnTo>
                      <a:pt x="149438" y="60770"/>
                    </a:lnTo>
                    <a:lnTo>
                      <a:pt x="137446" y="58008"/>
                    </a:lnTo>
                    <a:lnTo>
                      <a:pt x="130989" y="54325"/>
                    </a:lnTo>
                    <a:lnTo>
                      <a:pt x="118997" y="54325"/>
                    </a:lnTo>
                    <a:lnTo>
                      <a:pt x="117152" y="54325"/>
                    </a:lnTo>
                    <a:cubicBezTo>
                      <a:pt x="164197" y="20257"/>
                      <a:pt x="221390" y="0"/>
                      <a:pt x="284117" y="0"/>
                    </a:cubicBezTo>
                    <a:close/>
                  </a:path>
                </a:pathLst>
              </a:custGeom>
              <a:solidFill>
                <a:schemeClr val="bg1">
                  <a:lumMod val="50000"/>
                </a:schemeClr>
              </a:solidFill>
              <a:ln>
                <a:noFill/>
              </a:ln>
            </p:spPr>
            <p:txBody>
              <a:bodyPr/>
              <a:lstStyle/>
              <a:p>
                <a:endParaRPr lang="zh-CN" altLang="en-US"/>
              </a:p>
            </p:txBody>
          </p:sp>
          <p:sp>
            <p:nvSpPr>
              <p:cNvPr id="64" name="文本框 63"/>
              <p:cNvSpPr txBox="1"/>
              <p:nvPr/>
            </p:nvSpPr>
            <p:spPr>
              <a:xfrm>
                <a:off x="6775175" y="3839816"/>
                <a:ext cx="147761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Part TWO</a:t>
                </a:r>
                <a:endParaRPr kumimoji="0" lang="zh-CN" altLang="en-US"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65" name="文本框 64"/>
              <p:cNvSpPr txBox="1"/>
              <p:nvPr/>
            </p:nvSpPr>
            <p:spPr>
              <a:xfrm>
                <a:off x="6595234" y="4552982"/>
                <a:ext cx="1837499"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前期工作</a:t>
                </a:r>
              </a:p>
            </p:txBody>
          </p:sp>
        </p:grpSp>
        <p:grpSp>
          <p:nvGrpSpPr>
            <p:cNvPr id="66" name="组合 65"/>
            <p:cNvGrpSpPr/>
            <p:nvPr/>
          </p:nvGrpSpPr>
          <p:grpSpPr>
            <a:xfrm>
              <a:off x="6404612" y="2036080"/>
              <a:ext cx="2358889" cy="3253409"/>
              <a:chOff x="9183757" y="2407141"/>
              <a:chExt cx="2358889" cy="3253409"/>
            </a:xfrm>
          </p:grpSpPr>
          <p:sp>
            <p:nvSpPr>
              <p:cNvPr id="67" name="矩形: 圆角 66"/>
              <p:cNvSpPr/>
              <p:nvPr/>
            </p:nvSpPr>
            <p:spPr>
              <a:xfrm>
                <a:off x="9183757" y="2407141"/>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8" name="直接连接符 67"/>
              <p:cNvCxnSpPr/>
              <p:nvPr/>
            </p:nvCxnSpPr>
            <p:spPr>
              <a:xfrm>
                <a:off x="9289774" y="3623028"/>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69" name="earth-globe-symbol_44838"/>
              <p:cNvSpPr>
                <a:spLocks noChangeAspect="1"/>
              </p:cNvSpPr>
              <p:nvPr/>
            </p:nvSpPr>
            <p:spPr bwMode="auto">
              <a:xfrm>
                <a:off x="10042626" y="2710771"/>
                <a:ext cx="609685" cy="608628"/>
              </a:xfrm>
              <a:custGeom>
                <a:avLst/>
                <a:gdLst>
                  <a:gd name="connsiteX0" fmla="*/ 337593 w 597701"/>
                  <a:gd name="connsiteY0" fmla="*/ 428155 h 596665"/>
                  <a:gd name="connsiteX1" fmla="*/ 345897 w 597701"/>
                  <a:gd name="connsiteY1" fmla="*/ 428155 h 596665"/>
                  <a:gd name="connsiteX2" fmla="*/ 339438 w 597701"/>
                  <a:gd name="connsiteY2" fmla="*/ 460424 h 596665"/>
                  <a:gd name="connsiteX3" fmla="*/ 325598 w 597701"/>
                  <a:gd name="connsiteY3" fmla="*/ 480708 h 596665"/>
                  <a:gd name="connsiteX4" fmla="*/ 318216 w 597701"/>
                  <a:gd name="connsiteY4" fmla="*/ 491772 h 596665"/>
                  <a:gd name="connsiteX5" fmla="*/ 310834 w 597701"/>
                  <a:gd name="connsiteY5" fmla="*/ 484396 h 596665"/>
                  <a:gd name="connsiteX6" fmla="*/ 310834 w 597701"/>
                  <a:gd name="connsiteY6" fmla="*/ 472410 h 596665"/>
                  <a:gd name="connsiteX7" fmla="*/ 316371 w 597701"/>
                  <a:gd name="connsiteY7" fmla="*/ 465956 h 596665"/>
                  <a:gd name="connsiteX8" fmla="*/ 320061 w 597701"/>
                  <a:gd name="connsiteY8" fmla="*/ 460424 h 596665"/>
                  <a:gd name="connsiteX9" fmla="*/ 315448 w 597701"/>
                  <a:gd name="connsiteY9" fmla="*/ 453971 h 596665"/>
                  <a:gd name="connsiteX10" fmla="*/ 315448 w 597701"/>
                  <a:gd name="connsiteY10" fmla="*/ 442907 h 596665"/>
                  <a:gd name="connsiteX11" fmla="*/ 329288 w 597701"/>
                  <a:gd name="connsiteY11" fmla="*/ 444751 h 596665"/>
                  <a:gd name="connsiteX12" fmla="*/ 456591 w 597701"/>
                  <a:gd name="connsiteY12" fmla="*/ 346193 h 596665"/>
                  <a:gd name="connsiteX13" fmla="*/ 464846 w 597701"/>
                  <a:gd name="connsiteY13" fmla="*/ 348034 h 596665"/>
                  <a:gd name="connsiteX14" fmla="*/ 463929 w 597701"/>
                  <a:gd name="connsiteY14" fmla="*/ 359081 h 596665"/>
                  <a:gd name="connsiteX15" fmla="*/ 453839 w 597701"/>
                  <a:gd name="connsiteY15" fmla="*/ 362763 h 596665"/>
                  <a:gd name="connsiteX16" fmla="*/ 451087 w 597701"/>
                  <a:gd name="connsiteY16" fmla="*/ 355399 h 596665"/>
                  <a:gd name="connsiteX17" fmla="*/ 276714 w 597701"/>
                  <a:gd name="connsiteY17" fmla="*/ 209938 h 596665"/>
                  <a:gd name="connsiteX18" fmla="*/ 274869 w 597701"/>
                  <a:gd name="connsiteY18" fmla="*/ 212700 h 596665"/>
                  <a:gd name="connsiteX19" fmla="*/ 264723 w 597701"/>
                  <a:gd name="connsiteY19" fmla="*/ 213621 h 596665"/>
                  <a:gd name="connsiteX20" fmla="*/ 261033 w 597701"/>
                  <a:gd name="connsiteY20" fmla="*/ 215462 h 596665"/>
                  <a:gd name="connsiteX21" fmla="*/ 256421 w 597701"/>
                  <a:gd name="connsiteY21" fmla="*/ 220066 h 596665"/>
                  <a:gd name="connsiteX22" fmla="*/ 256421 w 597701"/>
                  <a:gd name="connsiteY22" fmla="*/ 232036 h 596665"/>
                  <a:gd name="connsiteX23" fmla="*/ 261956 w 597701"/>
                  <a:gd name="connsiteY23" fmla="*/ 231116 h 596665"/>
                  <a:gd name="connsiteX24" fmla="*/ 279481 w 597701"/>
                  <a:gd name="connsiteY24" fmla="*/ 232036 h 596665"/>
                  <a:gd name="connsiteX25" fmla="*/ 292394 w 597701"/>
                  <a:gd name="connsiteY25" fmla="*/ 232036 h 596665"/>
                  <a:gd name="connsiteX26" fmla="*/ 291472 w 597701"/>
                  <a:gd name="connsiteY26" fmla="*/ 226512 h 596665"/>
                  <a:gd name="connsiteX27" fmla="*/ 281326 w 597701"/>
                  <a:gd name="connsiteY27" fmla="*/ 222829 h 596665"/>
                  <a:gd name="connsiteX28" fmla="*/ 280403 w 597701"/>
                  <a:gd name="connsiteY28" fmla="*/ 211779 h 596665"/>
                  <a:gd name="connsiteX29" fmla="*/ 331134 w 597701"/>
                  <a:gd name="connsiteY29" fmla="*/ 201651 h 596665"/>
                  <a:gd name="connsiteX30" fmla="*/ 321910 w 597701"/>
                  <a:gd name="connsiteY30" fmla="*/ 202571 h 596665"/>
                  <a:gd name="connsiteX31" fmla="*/ 320065 w 597701"/>
                  <a:gd name="connsiteY31" fmla="*/ 208096 h 596665"/>
                  <a:gd name="connsiteX32" fmla="*/ 320065 w 597701"/>
                  <a:gd name="connsiteY32" fmla="*/ 218225 h 596665"/>
                  <a:gd name="connsiteX33" fmla="*/ 332056 w 597701"/>
                  <a:gd name="connsiteY33" fmla="*/ 226512 h 596665"/>
                  <a:gd name="connsiteX34" fmla="*/ 332056 w 597701"/>
                  <a:gd name="connsiteY34" fmla="*/ 231116 h 596665"/>
                  <a:gd name="connsiteX35" fmla="*/ 325600 w 597701"/>
                  <a:gd name="connsiteY35" fmla="*/ 236640 h 596665"/>
                  <a:gd name="connsiteX36" fmla="*/ 324677 w 597701"/>
                  <a:gd name="connsiteY36" fmla="*/ 239403 h 596665"/>
                  <a:gd name="connsiteX37" fmla="*/ 336668 w 597701"/>
                  <a:gd name="connsiteY37" fmla="*/ 240323 h 596665"/>
                  <a:gd name="connsiteX38" fmla="*/ 337591 w 597701"/>
                  <a:gd name="connsiteY38" fmla="*/ 243086 h 596665"/>
                  <a:gd name="connsiteX39" fmla="*/ 344970 w 597701"/>
                  <a:gd name="connsiteY39" fmla="*/ 243086 h 596665"/>
                  <a:gd name="connsiteX40" fmla="*/ 347737 w 597701"/>
                  <a:gd name="connsiteY40" fmla="*/ 240323 h 596665"/>
                  <a:gd name="connsiteX41" fmla="*/ 347737 w 597701"/>
                  <a:gd name="connsiteY41" fmla="*/ 235719 h 596665"/>
                  <a:gd name="connsiteX42" fmla="*/ 342203 w 597701"/>
                  <a:gd name="connsiteY42" fmla="*/ 231116 h 596665"/>
                  <a:gd name="connsiteX43" fmla="*/ 342203 w 597701"/>
                  <a:gd name="connsiteY43" fmla="*/ 224670 h 596665"/>
                  <a:gd name="connsiteX44" fmla="*/ 327444 w 597701"/>
                  <a:gd name="connsiteY44" fmla="*/ 215462 h 596665"/>
                  <a:gd name="connsiteX45" fmla="*/ 328367 w 597701"/>
                  <a:gd name="connsiteY45" fmla="*/ 209938 h 596665"/>
                  <a:gd name="connsiteX46" fmla="*/ 339435 w 597701"/>
                  <a:gd name="connsiteY46" fmla="*/ 210858 h 596665"/>
                  <a:gd name="connsiteX47" fmla="*/ 339435 w 597701"/>
                  <a:gd name="connsiteY47" fmla="*/ 205334 h 596665"/>
                  <a:gd name="connsiteX48" fmla="*/ 138403 w 597701"/>
                  <a:gd name="connsiteY48" fmla="*/ 172209 h 596665"/>
                  <a:gd name="connsiteX49" fmla="*/ 143951 w 597701"/>
                  <a:gd name="connsiteY49" fmla="*/ 174054 h 596665"/>
                  <a:gd name="connsiteX50" fmla="*/ 143951 w 597701"/>
                  <a:gd name="connsiteY50" fmla="*/ 180511 h 596665"/>
                  <a:gd name="connsiteX51" fmla="*/ 131931 w 597701"/>
                  <a:gd name="connsiteY51" fmla="*/ 187891 h 596665"/>
                  <a:gd name="connsiteX52" fmla="*/ 125458 w 597701"/>
                  <a:gd name="connsiteY52" fmla="*/ 187891 h 596665"/>
                  <a:gd name="connsiteX53" fmla="*/ 125458 w 597701"/>
                  <a:gd name="connsiteY53" fmla="*/ 182356 h 596665"/>
                  <a:gd name="connsiteX54" fmla="*/ 131006 w 597701"/>
                  <a:gd name="connsiteY54" fmla="*/ 174054 h 596665"/>
                  <a:gd name="connsiteX55" fmla="*/ 152242 w 597701"/>
                  <a:gd name="connsiteY55" fmla="*/ 159338 h 596665"/>
                  <a:gd name="connsiteX56" fmla="*/ 154086 w 597701"/>
                  <a:gd name="connsiteY56" fmla="*/ 170396 h 596665"/>
                  <a:gd name="connsiteX57" fmla="*/ 159619 w 597701"/>
                  <a:gd name="connsiteY57" fmla="*/ 178689 h 596665"/>
                  <a:gd name="connsiteX58" fmla="*/ 162386 w 597701"/>
                  <a:gd name="connsiteY58" fmla="*/ 182375 h 596665"/>
                  <a:gd name="connsiteX59" fmla="*/ 167919 w 597701"/>
                  <a:gd name="connsiteY59" fmla="*/ 184218 h 596665"/>
                  <a:gd name="connsiteX60" fmla="*/ 162386 w 597701"/>
                  <a:gd name="connsiteY60" fmla="*/ 190669 h 596665"/>
                  <a:gd name="connsiteX61" fmla="*/ 152242 w 597701"/>
                  <a:gd name="connsiteY61" fmla="*/ 191590 h 596665"/>
                  <a:gd name="connsiteX62" fmla="*/ 143942 w 597701"/>
                  <a:gd name="connsiteY62" fmla="*/ 191590 h 596665"/>
                  <a:gd name="connsiteX63" fmla="*/ 144864 w 597701"/>
                  <a:gd name="connsiteY63" fmla="*/ 182375 h 596665"/>
                  <a:gd name="connsiteX64" fmla="*/ 151320 w 597701"/>
                  <a:gd name="connsiteY64" fmla="*/ 180532 h 596665"/>
                  <a:gd name="connsiteX65" fmla="*/ 151320 w 597701"/>
                  <a:gd name="connsiteY65" fmla="*/ 176846 h 596665"/>
                  <a:gd name="connsiteX66" fmla="*/ 144864 w 597701"/>
                  <a:gd name="connsiteY66" fmla="*/ 172239 h 596665"/>
                  <a:gd name="connsiteX67" fmla="*/ 140253 w 597701"/>
                  <a:gd name="connsiteY67" fmla="*/ 169474 h 596665"/>
                  <a:gd name="connsiteX68" fmla="*/ 140253 w 597701"/>
                  <a:gd name="connsiteY68" fmla="*/ 165788 h 596665"/>
                  <a:gd name="connsiteX69" fmla="*/ 143020 w 597701"/>
                  <a:gd name="connsiteY69" fmla="*/ 161181 h 596665"/>
                  <a:gd name="connsiteX70" fmla="*/ 233362 w 597701"/>
                  <a:gd name="connsiteY70" fmla="*/ 131671 h 596665"/>
                  <a:gd name="connsiteX71" fmla="*/ 213992 w 597701"/>
                  <a:gd name="connsiteY71" fmla="*/ 145483 h 596665"/>
                  <a:gd name="connsiteX72" fmla="*/ 213992 w 597701"/>
                  <a:gd name="connsiteY72" fmla="*/ 167582 h 596665"/>
                  <a:gd name="connsiteX73" fmla="*/ 202001 w 597701"/>
                  <a:gd name="connsiteY73" fmla="*/ 174027 h 596665"/>
                  <a:gd name="connsiteX74" fmla="*/ 202923 w 597701"/>
                  <a:gd name="connsiteY74" fmla="*/ 177710 h 596665"/>
                  <a:gd name="connsiteX75" fmla="*/ 222293 w 597701"/>
                  <a:gd name="connsiteY75" fmla="*/ 177710 h 596665"/>
                  <a:gd name="connsiteX76" fmla="*/ 232440 w 597701"/>
                  <a:gd name="connsiteY76" fmla="*/ 162057 h 596665"/>
                  <a:gd name="connsiteX77" fmla="*/ 232440 w 597701"/>
                  <a:gd name="connsiteY77" fmla="*/ 154691 h 596665"/>
                  <a:gd name="connsiteX78" fmla="*/ 224138 w 597701"/>
                  <a:gd name="connsiteY78" fmla="*/ 151008 h 596665"/>
                  <a:gd name="connsiteX79" fmla="*/ 224138 w 597701"/>
                  <a:gd name="connsiteY79" fmla="*/ 145483 h 596665"/>
                  <a:gd name="connsiteX80" fmla="*/ 237974 w 597701"/>
                  <a:gd name="connsiteY80" fmla="*/ 137196 h 596665"/>
                  <a:gd name="connsiteX81" fmla="*/ 237974 w 597701"/>
                  <a:gd name="connsiteY81" fmla="*/ 131671 h 596665"/>
                  <a:gd name="connsiteX82" fmla="*/ 298851 w 597701"/>
                  <a:gd name="connsiteY82" fmla="*/ 24861 h 596665"/>
                  <a:gd name="connsiteX83" fmla="*/ 24904 w 597701"/>
                  <a:gd name="connsiteY83" fmla="*/ 298333 h 596665"/>
                  <a:gd name="connsiteX84" fmla="*/ 298851 w 597701"/>
                  <a:gd name="connsiteY84" fmla="*/ 572725 h 596665"/>
                  <a:gd name="connsiteX85" fmla="*/ 573719 w 597701"/>
                  <a:gd name="connsiteY85" fmla="*/ 298333 h 596665"/>
                  <a:gd name="connsiteX86" fmla="*/ 564496 w 597701"/>
                  <a:gd name="connsiteY86" fmla="*/ 301095 h 596665"/>
                  <a:gd name="connsiteX87" fmla="*/ 566340 w 597701"/>
                  <a:gd name="connsiteY87" fmla="*/ 310303 h 596665"/>
                  <a:gd name="connsiteX88" fmla="*/ 561728 w 597701"/>
                  <a:gd name="connsiteY88" fmla="*/ 313065 h 596665"/>
                  <a:gd name="connsiteX89" fmla="*/ 557117 w 597701"/>
                  <a:gd name="connsiteY89" fmla="*/ 305699 h 596665"/>
                  <a:gd name="connsiteX90" fmla="*/ 558039 w 597701"/>
                  <a:gd name="connsiteY90" fmla="*/ 300174 h 596665"/>
                  <a:gd name="connsiteX91" fmla="*/ 549738 w 597701"/>
                  <a:gd name="connsiteY91" fmla="*/ 297412 h 596665"/>
                  <a:gd name="connsiteX92" fmla="*/ 544203 w 597701"/>
                  <a:gd name="connsiteY92" fmla="*/ 303857 h 596665"/>
                  <a:gd name="connsiteX93" fmla="*/ 545126 w 597701"/>
                  <a:gd name="connsiteY93" fmla="*/ 315827 h 596665"/>
                  <a:gd name="connsiteX94" fmla="*/ 561728 w 597701"/>
                  <a:gd name="connsiteY94" fmla="*/ 329639 h 596665"/>
                  <a:gd name="connsiteX95" fmla="*/ 563573 w 597701"/>
                  <a:gd name="connsiteY95" fmla="*/ 339768 h 596665"/>
                  <a:gd name="connsiteX96" fmla="*/ 553427 w 597701"/>
                  <a:gd name="connsiteY96" fmla="*/ 346213 h 596665"/>
                  <a:gd name="connsiteX97" fmla="*/ 546048 w 597701"/>
                  <a:gd name="connsiteY97" fmla="*/ 345292 h 596665"/>
                  <a:gd name="connsiteX98" fmla="*/ 532212 w 597701"/>
                  <a:gd name="connsiteY98" fmla="*/ 329639 h 596665"/>
                  <a:gd name="connsiteX99" fmla="*/ 529445 w 597701"/>
                  <a:gd name="connsiteY99" fmla="*/ 340688 h 596665"/>
                  <a:gd name="connsiteX100" fmla="*/ 555272 w 597701"/>
                  <a:gd name="connsiteY100" fmla="*/ 378440 h 596665"/>
                  <a:gd name="connsiteX101" fmla="*/ 553427 w 597701"/>
                  <a:gd name="connsiteY101" fmla="*/ 383965 h 596665"/>
                  <a:gd name="connsiteX102" fmla="*/ 521144 w 597701"/>
                  <a:gd name="connsiteY102" fmla="*/ 352658 h 596665"/>
                  <a:gd name="connsiteX103" fmla="*/ 521144 w 597701"/>
                  <a:gd name="connsiteY103" fmla="*/ 321352 h 596665"/>
                  <a:gd name="connsiteX104" fmla="*/ 497162 w 597701"/>
                  <a:gd name="connsiteY104" fmla="*/ 299253 h 596665"/>
                  <a:gd name="connsiteX105" fmla="*/ 476870 w 597701"/>
                  <a:gd name="connsiteY105" fmla="*/ 297412 h 596665"/>
                  <a:gd name="connsiteX106" fmla="*/ 465801 w 597701"/>
                  <a:gd name="connsiteY106" fmla="*/ 302016 h 596665"/>
                  <a:gd name="connsiteX107" fmla="*/ 459345 w 597701"/>
                  <a:gd name="connsiteY107" fmla="*/ 316748 h 596665"/>
                  <a:gd name="connsiteX108" fmla="*/ 455655 w 597701"/>
                  <a:gd name="connsiteY108" fmla="*/ 344371 h 596665"/>
                  <a:gd name="connsiteX109" fmla="*/ 449198 w 597701"/>
                  <a:gd name="connsiteY109" fmla="*/ 353579 h 596665"/>
                  <a:gd name="connsiteX110" fmla="*/ 441819 w 597701"/>
                  <a:gd name="connsiteY110" fmla="*/ 352658 h 596665"/>
                  <a:gd name="connsiteX111" fmla="*/ 421527 w 597701"/>
                  <a:gd name="connsiteY111" fmla="*/ 318590 h 596665"/>
                  <a:gd name="connsiteX112" fmla="*/ 422449 w 597701"/>
                  <a:gd name="connsiteY112" fmla="*/ 305699 h 596665"/>
                  <a:gd name="connsiteX113" fmla="*/ 422449 w 597701"/>
                  <a:gd name="connsiteY113" fmla="*/ 296491 h 596665"/>
                  <a:gd name="connsiteX114" fmla="*/ 413226 w 597701"/>
                  <a:gd name="connsiteY114" fmla="*/ 290966 h 596665"/>
                  <a:gd name="connsiteX115" fmla="*/ 372641 w 597701"/>
                  <a:gd name="connsiteY115" fmla="*/ 284521 h 596665"/>
                  <a:gd name="connsiteX116" fmla="*/ 354193 w 597701"/>
                  <a:gd name="connsiteY116" fmla="*/ 283600 h 596665"/>
                  <a:gd name="connsiteX117" fmla="*/ 338513 w 597701"/>
                  <a:gd name="connsiteY117" fmla="*/ 273471 h 596665"/>
                  <a:gd name="connsiteX118" fmla="*/ 336668 w 597701"/>
                  <a:gd name="connsiteY118" fmla="*/ 264264 h 596665"/>
                  <a:gd name="connsiteX119" fmla="*/ 329289 w 597701"/>
                  <a:gd name="connsiteY119" fmla="*/ 264264 h 596665"/>
                  <a:gd name="connsiteX120" fmla="*/ 329289 w 597701"/>
                  <a:gd name="connsiteY120" fmla="*/ 278075 h 596665"/>
                  <a:gd name="connsiteX121" fmla="*/ 364340 w 597701"/>
                  <a:gd name="connsiteY121" fmla="*/ 295570 h 596665"/>
                  <a:gd name="connsiteX122" fmla="*/ 374486 w 597701"/>
                  <a:gd name="connsiteY122" fmla="*/ 296491 h 596665"/>
                  <a:gd name="connsiteX123" fmla="*/ 374486 w 597701"/>
                  <a:gd name="connsiteY123" fmla="*/ 303857 h 596665"/>
                  <a:gd name="connsiteX124" fmla="*/ 365262 w 597701"/>
                  <a:gd name="connsiteY124" fmla="*/ 310303 h 596665"/>
                  <a:gd name="connsiteX125" fmla="*/ 334823 w 597701"/>
                  <a:gd name="connsiteY125" fmla="*/ 332401 h 596665"/>
                  <a:gd name="connsiteX126" fmla="*/ 320988 w 597701"/>
                  <a:gd name="connsiteY126" fmla="*/ 333322 h 596665"/>
                  <a:gd name="connsiteX127" fmla="*/ 313609 w 597701"/>
                  <a:gd name="connsiteY127" fmla="*/ 325956 h 596665"/>
                  <a:gd name="connsiteX128" fmla="*/ 312686 w 597701"/>
                  <a:gd name="connsiteY128" fmla="*/ 314907 h 596665"/>
                  <a:gd name="connsiteX129" fmla="*/ 282248 w 597701"/>
                  <a:gd name="connsiteY129" fmla="*/ 277155 h 596665"/>
                  <a:gd name="connsiteX130" fmla="*/ 280403 w 597701"/>
                  <a:gd name="connsiteY130" fmla="*/ 279917 h 596665"/>
                  <a:gd name="connsiteX131" fmla="*/ 310842 w 597701"/>
                  <a:gd name="connsiteY131" fmla="*/ 337926 h 596665"/>
                  <a:gd name="connsiteX132" fmla="*/ 318221 w 597701"/>
                  <a:gd name="connsiteY132" fmla="*/ 341609 h 596665"/>
                  <a:gd name="connsiteX133" fmla="*/ 347737 w 597701"/>
                  <a:gd name="connsiteY133" fmla="*/ 335164 h 596665"/>
                  <a:gd name="connsiteX134" fmla="*/ 353271 w 597701"/>
                  <a:gd name="connsiteY134" fmla="*/ 337926 h 596665"/>
                  <a:gd name="connsiteX135" fmla="*/ 324677 w 597701"/>
                  <a:gd name="connsiteY135" fmla="*/ 378440 h 596665"/>
                  <a:gd name="connsiteX136" fmla="*/ 299773 w 597701"/>
                  <a:gd name="connsiteY136" fmla="*/ 402381 h 596665"/>
                  <a:gd name="connsiteX137" fmla="*/ 305307 w 597701"/>
                  <a:gd name="connsiteY137" fmla="*/ 412509 h 596665"/>
                  <a:gd name="connsiteX138" fmla="*/ 308075 w 597701"/>
                  <a:gd name="connsiteY138" fmla="*/ 439212 h 596665"/>
                  <a:gd name="connsiteX139" fmla="*/ 295161 w 597701"/>
                  <a:gd name="connsiteY139" fmla="*/ 457627 h 596665"/>
                  <a:gd name="connsiteX140" fmla="*/ 288705 w 597701"/>
                  <a:gd name="connsiteY140" fmla="*/ 464994 h 596665"/>
                  <a:gd name="connsiteX141" fmla="*/ 288705 w 597701"/>
                  <a:gd name="connsiteY141" fmla="*/ 475122 h 596665"/>
                  <a:gd name="connsiteX142" fmla="*/ 279481 w 597701"/>
                  <a:gd name="connsiteY142" fmla="*/ 477884 h 596665"/>
                  <a:gd name="connsiteX143" fmla="*/ 272102 w 597701"/>
                  <a:gd name="connsiteY143" fmla="*/ 490775 h 596665"/>
                  <a:gd name="connsiteX144" fmla="*/ 249042 w 597701"/>
                  <a:gd name="connsiteY144" fmla="*/ 514716 h 596665"/>
                  <a:gd name="connsiteX145" fmla="*/ 217681 w 597701"/>
                  <a:gd name="connsiteY145" fmla="*/ 514716 h 596665"/>
                  <a:gd name="connsiteX146" fmla="*/ 217681 w 597701"/>
                  <a:gd name="connsiteY146" fmla="*/ 496300 h 596665"/>
                  <a:gd name="connsiteX147" fmla="*/ 207535 w 597701"/>
                  <a:gd name="connsiteY147" fmla="*/ 482488 h 596665"/>
                  <a:gd name="connsiteX148" fmla="*/ 207535 w 597701"/>
                  <a:gd name="connsiteY148" fmla="*/ 460390 h 596665"/>
                  <a:gd name="connsiteX149" fmla="*/ 199234 w 597701"/>
                  <a:gd name="connsiteY149" fmla="*/ 452103 h 596665"/>
                  <a:gd name="connsiteX150" fmla="*/ 199234 w 597701"/>
                  <a:gd name="connsiteY150" fmla="*/ 442895 h 596665"/>
                  <a:gd name="connsiteX151" fmla="*/ 209380 w 597701"/>
                  <a:gd name="connsiteY151" fmla="*/ 423559 h 596665"/>
                  <a:gd name="connsiteX152" fmla="*/ 190010 w 597701"/>
                  <a:gd name="connsiteY152" fmla="*/ 390410 h 596665"/>
                  <a:gd name="connsiteX153" fmla="*/ 191855 w 597701"/>
                  <a:gd name="connsiteY153" fmla="*/ 367391 h 596665"/>
                  <a:gd name="connsiteX154" fmla="*/ 174330 w 597701"/>
                  <a:gd name="connsiteY154" fmla="*/ 365549 h 596665"/>
                  <a:gd name="connsiteX155" fmla="*/ 168795 w 597701"/>
                  <a:gd name="connsiteY155" fmla="*/ 359104 h 596665"/>
                  <a:gd name="connsiteX156" fmla="*/ 156805 w 597701"/>
                  <a:gd name="connsiteY156" fmla="*/ 359104 h 596665"/>
                  <a:gd name="connsiteX157" fmla="*/ 151270 w 597701"/>
                  <a:gd name="connsiteY157" fmla="*/ 364629 h 596665"/>
                  <a:gd name="connsiteX158" fmla="*/ 130056 w 597701"/>
                  <a:gd name="connsiteY158" fmla="*/ 364629 h 596665"/>
                  <a:gd name="connsiteX159" fmla="*/ 130056 w 597701"/>
                  <a:gd name="connsiteY159" fmla="*/ 366470 h 596665"/>
                  <a:gd name="connsiteX160" fmla="*/ 118065 w 597701"/>
                  <a:gd name="connsiteY160" fmla="*/ 366470 h 596665"/>
                  <a:gd name="connsiteX161" fmla="*/ 92238 w 597701"/>
                  <a:gd name="connsiteY161" fmla="*/ 336084 h 596665"/>
                  <a:gd name="connsiteX162" fmla="*/ 92238 w 597701"/>
                  <a:gd name="connsiteY162" fmla="*/ 313065 h 596665"/>
                  <a:gd name="connsiteX163" fmla="*/ 96850 w 597701"/>
                  <a:gd name="connsiteY163" fmla="*/ 311223 h 596665"/>
                  <a:gd name="connsiteX164" fmla="*/ 98695 w 597701"/>
                  <a:gd name="connsiteY164" fmla="*/ 302936 h 596665"/>
                  <a:gd name="connsiteX165" fmla="*/ 92238 w 597701"/>
                  <a:gd name="connsiteY165" fmla="*/ 302936 h 596665"/>
                  <a:gd name="connsiteX166" fmla="*/ 89471 w 597701"/>
                  <a:gd name="connsiteY166" fmla="*/ 293729 h 596665"/>
                  <a:gd name="connsiteX167" fmla="*/ 119909 w 597701"/>
                  <a:gd name="connsiteY167" fmla="*/ 271630 h 596665"/>
                  <a:gd name="connsiteX168" fmla="*/ 119909 w 597701"/>
                  <a:gd name="connsiteY168" fmla="*/ 255977 h 596665"/>
                  <a:gd name="connsiteX169" fmla="*/ 134667 w 597701"/>
                  <a:gd name="connsiteY169" fmla="*/ 247690 h 596665"/>
                  <a:gd name="connsiteX170" fmla="*/ 141124 w 597701"/>
                  <a:gd name="connsiteY170" fmla="*/ 248610 h 596665"/>
                  <a:gd name="connsiteX171" fmla="*/ 153115 w 597701"/>
                  <a:gd name="connsiteY171" fmla="*/ 248610 h 596665"/>
                  <a:gd name="connsiteX172" fmla="*/ 162339 w 597701"/>
                  <a:gd name="connsiteY172" fmla="*/ 243086 h 596665"/>
                  <a:gd name="connsiteX173" fmla="*/ 192777 w 597701"/>
                  <a:gd name="connsiteY173" fmla="*/ 241244 h 596665"/>
                  <a:gd name="connsiteX174" fmla="*/ 192777 w 597701"/>
                  <a:gd name="connsiteY174" fmla="*/ 256897 h 596665"/>
                  <a:gd name="connsiteX175" fmla="*/ 217681 w 597701"/>
                  <a:gd name="connsiteY175" fmla="*/ 262422 h 596665"/>
                  <a:gd name="connsiteX176" fmla="*/ 222293 w 597701"/>
                  <a:gd name="connsiteY176" fmla="*/ 266105 h 596665"/>
                  <a:gd name="connsiteX177" fmla="*/ 226905 w 597701"/>
                  <a:gd name="connsiteY177" fmla="*/ 266105 h 596665"/>
                  <a:gd name="connsiteX178" fmla="*/ 226905 w 597701"/>
                  <a:gd name="connsiteY178" fmla="*/ 257818 h 596665"/>
                  <a:gd name="connsiteX179" fmla="*/ 240741 w 597701"/>
                  <a:gd name="connsiteY179" fmla="*/ 255977 h 596665"/>
                  <a:gd name="connsiteX180" fmla="*/ 253654 w 597701"/>
                  <a:gd name="connsiteY180" fmla="*/ 266105 h 596665"/>
                  <a:gd name="connsiteX181" fmla="*/ 275791 w 597701"/>
                  <a:gd name="connsiteY181" fmla="*/ 266105 h 596665"/>
                  <a:gd name="connsiteX182" fmla="*/ 284093 w 597701"/>
                  <a:gd name="connsiteY182" fmla="*/ 258739 h 596665"/>
                  <a:gd name="connsiteX183" fmla="*/ 284093 w 597701"/>
                  <a:gd name="connsiteY183" fmla="*/ 247690 h 596665"/>
                  <a:gd name="connsiteX184" fmla="*/ 277636 w 597701"/>
                  <a:gd name="connsiteY184" fmla="*/ 243086 h 596665"/>
                  <a:gd name="connsiteX185" fmla="*/ 255499 w 597701"/>
                  <a:gd name="connsiteY185" fmla="*/ 243086 h 596665"/>
                  <a:gd name="connsiteX186" fmla="*/ 249042 w 597701"/>
                  <a:gd name="connsiteY186" fmla="*/ 235719 h 596665"/>
                  <a:gd name="connsiteX187" fmla="*/ 247198 w 597701"/>
                  <a:gd name="connsiteY187" fmla="*/ 222829 h 596665"/>
                  <a:gd name="connsiteX188" fmla="*/ 239819 w 597701"/>
                  <a:gd name="connsiteY188" fmla="*/ 226512 h 596665"/>
                  <a:gd name="connsiteX189" fmla="*/ 236129 w 597701"/>
                  <a:gd name="connsiteY189" fmla="*/ 242165 h 596665"/>
                  <a:gd name="connsiteX190" fmla="*/ 225060 w 597701"/>
                  <a:gd name="connsiteY190" fmla="*/ 231116 h 596665"/>
                  <a:gd name="connsiteX191" fmla="*/ 225060 w 597701"/>
                  <a:gd name="connsiteY191" fmla="*/ 220066 h 596665"/>
                  <a:gd name="connsiteX192" fmla="*/ 214914 w 597701"/>
                  <a:gd name="connsiteY192" fmla="*/ 211779 h 596665"/>
                  <a:gd name="connsiteX193" fmla="*/ 211225 w 597701"/>
                  <a:gd name="connsiteY193" fmla="*/ 208096 h 596665"/>
                  <a:gd name="connsiteX194" fmla="*/ 199234 w 597701"/>
                  <a:gd name="connsiteY194" fmla="*/ 208096 h 596665"/>
                  <a:gd name="connsiteX195" fmla="*/ 202923 w 597701"/>
                  <a:gd name="connsiteY195" fmla="*/ 218225 h 596665"/>
                  <a:gd name="connsiteX196" fmla="*/ 216759 w 597701"/>
                  <a:gd name="connsiteY196" fmla="*/ 226512 h 596665"/>
                  <a:gd name="connsiteX197" fmla="*/ 219526 w 597701"/>
                  <a:gd name="connsiteY197" fmla="*/ 229274 h 596665"/>
                  <a:gd name="connsiteX198" fmla="*/ 216759 w 597701"/>
                  <a:gd name="connsiteY198" fmla="*/ 230195 h 596665"/>
                  <a:gd name="connsiteX199" fmla="*/ 216759 w 597701"/>
                  <a:gd name="connsiteY199" fmla="*/ 239403 h 596665"/>
                  <a:gd name="connsiteX200" fmla="*/ 209380 w 597701"/>
                  <a:gd name="connsiteY200" fmla="*/ 242165 h 596665"/>
                  <a:gd name="connsiteX201" fmla="*/ 203846 w 597701"/>
                  <a:gd name="connsiteY201" fmla="*/ 240323 h 596665"/>
                  <a:gd name="connsiteX202" fmla="*/ 200156 w 597701"/>
                  <a:gd name="connsiteY202" fmla="*/ 235719 h 596665"/>
                  <a:gd name="connsiteX203" fmla="*/ 209380 w 597701"/>
                  <a:gd name="connsiteY203" fmla="*/ 235719 h 596665"/>
                  <a:gd name="connsiteX204" fmla="*/ 212147 w 597701"/>
                  <a:gd name="connsiteY204" fmla="*/ 232036 h 596665"/>
                  <a:gd name="connsiteX205" fmla="*/ 190933 w 597701"/>
                  <a:gd name="connsiteY205" fmla="*/ 218225 h 596665"/>
                  <a:gd name="connsiteX206" fmla="*/ 189088 w 597701"/>
                  <a:gd name="connsiteY206" fmla="*/ 211779 h 596665"/>
                  <a:gd name="connsiteX207" fmla="*/ 180786 w 597701"/>
                  <a:gd name="connsiteY207" fmla="*/ 220066 h 596665"/>
                  <a:gd name="connsiteX208" fmla="*/ 171563 w 597701"/>
                  <a:gd name="connsiteY208" fmla="*/ 218225 h 596665"/>
                  <a:gd name="connsiteX209" fmla="*/ 158649 w 597701"/>
                  <a:gd name="connsiteY209" fmla="*/ 234799 h 596665"/>
                  <a:gd name="connsiteX210" fmla="*/ 155882 w 597701"/>
                  <a:gd name="connsiteY210" fmla="*/ 242165 h 596665"/>
                  <a:gd name="connsiteX211" fmla="*/ 146658 w 597701"/>
                  <a:gd name="connsiteY211" fmla="*/ 243086 h 596665"/>
                  <a:gd name="connsiteX212" fmla="*/ 134667 w 597701"/>
                  <a:gd name="connsiteY212" fmla="*/ 243086 h 596665"/>
                  <a:gd name="connsiteX213" fmla="*/ 126366 w 597701"/>
                  <a:gd name="connsiteY213" fmla="*/ 239403 h 596665"/>
                  <a:gd name="connsiteX214" fmla="*/ 124521 w 597701"/>
                  <a:gd name="connsiteY214" fmla="*/ 224670 h 596665"/>
                  <a:gd name="connsiteX215" fmla="*/ 127288 w 597701"/>
                  <a:gd name="connsiteY215" fmla="*/ 217304 h 596665"/>
                  <a:gd name="connsiteX216" fmla="*/ 140202 w 597701"/>
                  <a:gd name="connsiteY216" fmla="*/ 214542 h 596665"/>
                  <a:gd name="connsiteX217" fmla="*/ 154037 w 597701"/>
                  <a:gd name="connsiteY217" fmla="*/ 217304 h 596665"/>
                  <a:gd name="connsiteX218" fmla="*/ 155882 w 597701"/>
                  <a:gd name="connsiteY218" fmla="*/ 209017 h 596665"/>
                  <a:gd name="connsiteX219" fmla="*/ 150348 w 597701"/>
                  <a:gd name="connsiteY219" fmla="*/ 208096 h 596665"/>
                  <a:gd name="connsiteX220" fmla="*/ 152193 w 597701"/>
                  <a:gd name="connsiteY220" fmla="*/ 196126 h 596665"/>
                  <a:gd name="connsiteX221" fmla="*/ 166028 w 597701"/>
                  <a:gd name="connsiteY221" fmla="*/ 193364 h 596665"/>
                  <a:gd name="connsiteX222" fmla="*/ 176174 w 597701"/>
                  <a:gd name="connsiteY222" fmla="*/ 179552 h 596665"/>
                  <a:gd name="connsiteX223" fmla="*/ 186321 w 597701"/>
                  <a:gd name="connsiteY223" fmla="*/ 177710 h 596665"/>
                  <a:gd name="connsiteX224" fmla="*/ 195544 w 597701"/>
                  <a:gd name="connsiteY224" fmla="*/ 179552 h 596665"/>
                  <a:gd name="connsiteX225" fmla="*/ 199234 w 597701"/>
                  <a:gd name="connsiteY225" fmla="*/ 179552 h 596665"/>
                  <a:gd name="connsiteX226" fmla="*/ 197389 w 597701"/>
                  <a:gd name="connsiteY226" fmla="*/ 165740 h 596665"/>
                  <a:gd name="connsiteX227" fmla="*/ 186321 w 597701"/>
                  <a:gd name="connsiteY227" fmla="*/ 170344 h 596665"/>
                  <a:gd name="connsiteX228" fmla="*/ 181709 w 597701"/>
                  <a:gd name="connsiteY228" fmla="*/ 161136 h 596665"/>
                  <a:gd name="connsiteX229" fmla="*/ 175252 w 597701"/>
                  <a:gd name="connsiteY229" fmla="*/ 160216 h 596665"/>
                  <a:gd name="connsiteX230" fmla="*/ 174330 w 597701"/>
                  <a:gd name="connsiteY230" fmla="*/ 152849 h 596665"/>
                  <a:gd name="connsiteX231" fmla="*/ 179864 w 597701"/>
                  <a:gd name="connsiteY231" fmla="*/ 147325 h 596665"/>
                  <a:gd name="connsiteX232" fmla="*/ 191855 w 597701"/>
                  <a:gd name="connsiteY232" fmla="*/ 142721 h 596665"/>
                  <a:gd name="connsiteX233" fmla="*/ 199234 w 597701"/>
                  <a:gd name="connsiteY233" fmla="*/ 129830 h 596665"/>
                  <a:gd name="connsiteX234" fmla="*/ 218604 w 597701"/>
                  <a:gd name="connsiteY234" fmla="*/ 119701 h 596665"/>
                  <a:gd name="connsiteX235" fmla="*/ 252732 w 597701"/>
                  <a:gd name="connsiteY235" fmla="*/ 118781 h 596665"/>
                  <a:gd name="connsiteX236" fmla="*/ 280403 w 597701"/>
                  <a:gd name="connsiteY236" fmla="*/ 131671 h 596665"/>
                  <a:gd name="connsiteX237" fmla="*/ 275791 w 597701"/>
                  <a:gd name="connsiteY237" fmla="*/ 136275 h 596665"/>
                  <a:gd name="connsiteX238" fmla="*/ 252732 w 597701"/>
                  <a:gd name="connsiteY238" fmla="*/ 137196 h 596665"/>
                  <a:gd name="connsiteX239" fmla="*/ 253654 w 597701"/>
                  <a:gd name="connsiteY239" fmla="*/ 141800 h 596665"/>
                  <a:gd name="connsiteX240" fmla="*/ 275791 w 597701"/>
                  <a:gd name="connsiteY240" fmla="*/ 142721 h 596665"/>
                  <a:gd name="connsiteX241" fmla="*/ 285015 w 597701"/>
                  <a:gd name="connsiteY241" fmla="*/ 135355 h 596665"/>
                  <a:gd name="connsiteX242" fmla="*/ 287782 w 597701"/>
                  <a:gd name="connsiteY242" fmla="*/ 127068 h 596665"/>
                  <a:gd name="connsiteX243" fmla="*/ 292394 w 597701"/>
                  <a:gd name="connsiteY243" fmla="*/ 126147 h 596665"/>
                  <a:gd name="connsiteX244" fmla="*/ 295161 w 597701"/>
                  <a:gd name="connsiteY244" fmla="*/ 133513 h 596665"/>
                  <a:gd name="connsiteX245" fmla="*/ 312686 w 597701"/>
                  <a:gd name="connsiteY245" fmla="*/ 125226 h 596665"/>
                  <a:gd name="connsiteX246" fmla="*/ 348659 w 597701"/>
                  <a:gd name="connsiteY246" fmla="*/ 127988 h 596665"/>
                  <a:gd name="connsiteX247" fmla="*/ 345892 w 597701"/>
                  <a:gd name="connsiteY247" fmla="*/ 120622 h 596665"/>
                  <a:gd name="connsiteX248" fmla="*/ 348659 w 597701"/>
                  <a:gd name="connsiteY248" fmla="*/ 111414 h 596665"/>
                  <a:gd name="connsiteX249" fmla="*/ 358805 w 597701"/>
                  <a:gd name="connsiteY249" fmla="*/ 113256 h 596665"/>
                  <a:gd name="connsiteX250" fmla="*/ 361572 w 597701"/>
                  <a:gd name="connsiteY250" fmla="*/ 118781 h 596665"/>
                  <a:gd name="connsiteX251" fmla="*/ 364340 w 597701"/>
                  <a:gd name="connsiteY251" fmla="*/ 134434 h 596665"/>
                  <a:gd name="connsiteX252" fmla="*/ 373563 w 597701"/>
                  <a:gd name="connsiteY252" fmla="*/ 131671 h 596665"/>
                  <a:gd name="connsiteX253" fmla="*/ 372641 w 597701"/>
                  <a:gd name="connsiteY253" fmla="*/ 116018 h 596665"/>
                  <a:gd name="connsiteX254" fmla="*/ 402157 w 597701"/>
                  <a:gd name="connsiteY254" fmla="*/ 103127 h 596665"/>
                  <a:gd name="connsiteX255" fmla="*/ 441819 w 597701"/>
                  <a:gd name="connsiteY255" fmla="*/ 100365 h 596665"/>
                  <a:gd name="connsiteX256" fmla="*/ 461189 w 597701"/>
                  <a:gd name="connsiteY256" fmla="*/ 112335 h 596665"/>
                  <a:gd name="connsiteX257" fmla="*/ 499929 w 597701"/>
                  <a:gd name="connsiteY257" fmla="*/ 112335 h 596665"/>
                  <a:gd name="connsiteX258" fmla="*/ 490726 w 597701"/>
                  <a:gd name="connsiteY258" fmla="*/ 102230 h 596665"/>
                  <a:gd name="connsiteX259" fmla="*/ 490705 w 597701"/>
                  <a:gd name="connsiteY259" fmla="*/ 102207 h 596665"/>
                  <a:gd name="connsiteX260" fmla="*/ 298851 w 597701"/>
                  <a:gd name="connsiteY260" fmla="*/ 24861 h 596665"/>
                  <a:gd name="connsiteX261" fmla="*/ 298851 w 597701"/>
                  <a:gd name="connsiteY261" fmla="*/ 0 h 596665"/>
                  <a:gd name="connsiteX262" fmla="*/ 597701 w 597701"/>
                  <a:gd name="connsiteY262" fmla="*/ 298333 h 596665"/>
                  <a:gd name="connsiteX263" fmla="*/ 298851 w 597701"/>
                  <a:gd name="connsiteY263" fmla="*/ 596665 h 596665"/>
                  <a:gd name="connsiteX264" fmla="*/ 0 w 597701"/>
                  <a:gd name="connsiteY264" fmla="*/ 298333 h 596665"/>
                  <a:gd name="connsiteX265" fmla="*/ 298851 w 597701"/>
                  <a:gd name="connsiteY265" fmla="*/ 0 h 59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701" h="596665">
                    <a:moveTo>
                      <a:pt x="337593" y="428155"/>
                    </a:moveTo>
                    <a:lnTo>
                      <a:pt x="345897" y="428155"/>
                    </a:lnTo>
                    <a:lnTo>
                      <a:pt x="339438" y="460424"/>
                    </a:lnTo>
                    <a:lnTo>
                      <a:pt x="325598" y="480708"/>
                    </a:lnTo>
                    <a:lnTo>
                      <a:pt x="318216" y="491772"/>
                    </a:lnTo>
                    <a:lnTo>
                      <a:pt x="310834" y="484396"/>
                    </a:lnTo>
                    <a:lnTo>
                      <a:pt x="310834" y="472410"/>
                    </a:lnTo>
                    <a:lnTo>
                      <a:pt x="316371" y="465956"/>
                    </a:lnTo>
                    <a:lnTo>
                      <a:pt x="320061" y="460424"/>
                    </a:lnTo>
                    <a:lnTo>
                      <a:pt x="315448" y="453971"/>
                    </a:lnTo>
                    <a:lnTo>
                      <a:pt x="315448" y="442907"/>
                    </a:lnTo>
                    <a:lnTo>
                      <a:pt x="329288" y="444751"/>
                    </a:lnTo>
                    <a:close/>
                    <a:moveTo>
                      <a:pt x="456591" y="346193"/>
                    </a:moveTo>
                    <a:lnTo>
                      <a:pt x="464846" y="348034"/>
                    </a:lnTo>
                    <a:lnTo>
                      <a:pt x="463929" y="359081"/>
                    </a:lnTo>
                    <a:lnTo>
                      <a:pt x="453839" y="362763"/>
                    </a:lnTo>
                    <a:lnTo>
                      <a:pt x="451087" y="355399"/>
                    </a:lnTo>
                    <a:close/>
                    <a:moveTo>
                      <a:pt x="276714" y="209938"/>
                    </a:moveTo>
                    <a:lnTo>
                      <a:pt x="274869" y="212700"/>
                    </a:lnTo>
                    <a:lnTo>
                      <a:pt x="264723" y="213621"/>
                    </a:lnTo>
                    <a:lnTo>
                      <a:pt x="261033" y="215462"/>
                    </a:lnTo>
                    <a:lnTo>
                      <a:pt x="256421" y="220066"/>
                    </a:lnTo>
                    <a:lnTo>
                      <a:pt x="256421" y="232036"/>
                    </a:lnTo>
                    <a:lnTo>
                      <a:pt x="261956" y="231116"/>
                    </a:lnTo>
                    <a:lnTo>
                      <a:pt x="279481" y="232036"/>
                    </a:lnTo>
                    <a:lnTo>
                      <a:pt x="292394" y="232036"/>
                    </a:lnTo>
                    <a:lnTo>
                      <a:pt x="291472" y="226512"/>
                    </a:lnTo>
                    <a:lnTo>
                      <a:pt x="281326" y="222829"/>
                    </a:lnTo>
                    <a:lnTo>
                      <a:pt x="280403" y="211779"/>
                    </a:lnTo>
                    <a:close/>
                    <a:moveTo>
                      <a:pt x="331134" y="201651"/>
                    </a:moveTo>
                    <a:lnTo>
                      <a:pt x="321910" y="202571"/>
                    </a:lnTo>
                    <a:lnTo>
                      <a:pt x="320065" y="208096"/>
                    </a:lnTo>
                    <a:lnTo>
                      <a:pt x="320065" y="218225"/>
                    </a:lnTo>
                    <a:lnTo>
                      <a:pt x="332056" y="226512"/>
                    </a:lnTo>
                    <a:lnTo>
                      <a:pt x="332056" y="231116"/>
                    </a:lnTo>
                    <a:lnTo>
                      <a:pt x="325600" y="236640"/>
                    </a:lnTo>
                    <a:lnTo>
                      <a:pt x="324677" y="239403"/>
                    </a:lnTo>
                    <a:lnTo>
                      <a:pt x="336668" y="240323"/>
                    </a:lnTo>
                    <a:lnTo>
                      <a:pt x="337591" y="243086"/>
                    </a:lnTo>
                    <a:lnTo>
                      <a:pt x="344970" y="243086"/>
                    </a:lnTo>
                    <a:lnTo>
                      <a:pt x="347737" y="240323"/>
                    </a:lnTo>
                    <a:lnTo>
                      <a:pt x="347737" y="235719"/>
                    </a:lnTo>
                    <a:lnTo>
                      <a:pt x="342203" y="231116"/>
                    </a:lnTo>
                    <a:lnTo>
                      <a:pt x="342203" y="224670"/>
                    </a:lnTo>
                    <a:lnTo>
                      <a:pt x="327444" y="215462"/>
                    </a:lnTo>
                    <a:lnTo>
                      <a:pt x="328367" y="209938"/>
                    </a:lnTo>
                    <a:lnTo>
                      <a:pt x="339435" y="210858"/>
                    </a:lnTo>
                    <a:lnTo>
                      <a:pt x="339435" y="205334"/>
                    </a:lnTo>
                    <a:close/>
                    <a:moveTo>
                      <a:pt x="138403" y="172209"/>
                    </a:moveTo>
                    <a:lnTo>
                      <a:pt x="143951" y="174054"/>
                    </a:lnTo>
                    <a:lnTo>
                      <a:pt x="143951" y="180511"/>
                    </a:lnTo>
                    <a:lnTo>
                      <a:pt x="131931" y="187891"/>
                    </a:lnTo>
                    <a:lnTo>
                      <a:pt x="125458" y="187891"/>
                    </a:lnTo>
                    <a:lnTo>
                      <a:pt x="125458" y="182356"/>
                    </a:lnTo>
                    <a:lnTo>
                      <a:pt x="131006" y="174054"/>
                    </a:lnTo>
                    <a:close/>
                    <a:moveTo>
                      <a:pt x="152242" y="159338"/>
                    </a:moveTo>
                    <a:lnTo>
                      <a:pt x="154086" y="170396"/>
                    </a:lnTo>
                    <a:lnTo>
                      <a:pt x="159619" y="178689"/>
                    </a:lnTo>
                    <a:lnTo>
                      <a:pt x="162386" y="182375"/>
                    </a:lnTo>
                    <a:lnTo>
                      <a:pt x="167919" y="184218"/>
                    </a:lnTo>
                    <a:lnTo>
                      <a:pt x="162386" y="190669"/>
                    </a:lnTo>
                    <a:lnTo>
                      <a:pt x="152242" y="191590"/>
                    </a:lnTo>
                    <a:lnTo>
                      <a:pt x="143942" y="191590"/>
                    </a:lnTo>
                    <a:lnTo>
                      <a:pt x="144864" y="182375"/>
                    </a:lnTo>
                    <a:lnTo>
                      <a:pt x="151320" y="180532"/>
                    </a:lnTo>
                    <a:lnTo>
                      <a:pt x="151320" y="176846"/>
                    </a:lnTo>
                    <a:lnTo>
                      <a:pt x="144864" y="172239"/>
                    </a:lnTo>
                    <a:lnTo>
                      <a:pt x="140253" y="169474"/>
                    </a:lnTo>
                    <a:lnTo>
                      <a:pt x="140253" y="165788"/>
                    </a:lnTo>
                    <a:lnTo>
                      <a:pt x="143020" y="161181"/>
                    </a:lnTo>
                    <a:close/>
                    <a:moveTo>
                      <a:pt x="233362" y="131671"/>
                    </a:moveTo>
                    <a:lnTo>
                      <a:pt x="213992" y="145483"/>
                    </a:lnTo>
                    <a:lnTo>
                      <a:pt x="213992" y="167582"/>
                    </a:lnTo>
                    <a:lnTo>
                      <a:pt x="202001" y="174027"/>
                    </a:lnTo>
                    <a:lnTo>
                      <a:pt x="202923" y="177710"/>
                    </a:lnTo>
                    <a:lnTo>
                      <a:pt x="222293" y="177710"/>
                    </a:lnTo>
                    <a:lnTo>
                      <a:pt x="232440" y="162057"/>
                    </a:lnTo>
                    <a:lnTo>
                      <a:pt x="232440" y="154691"/>
                    </a:lnTo>
                    <a:lnTo>
                      <a:pt x="224138" y="151008"/>
                    </a:lnTo>
                    <a:lnTo>
                      <a:pt x="224138" y="145483"/>
                    </a:lnTo>
                    <a:lnTo>
                      <a:pt x="237974" y="137196"/>
                    </a:lnTo>
                    <a:lnTo>
                      <a:pt x="237974" y="131671"/>
                    </a:lnTo>
                    <a:close/>
                    <a:moveTo>
                      <a:pt x="298851" y="24861"/>
                    </a:moveTo>
                    <a:cubicBezTo>
                      <a:pt x="147581" y="24861"/>
                      <a:pt x="24904" y="147325"/>
                      <a:pt x="24904" y="298333"/>
                    </a:cubicBezTo>
                    <a:cubicBezTo>
                      <a:pt x="24904" y="449340"/>
                      <a:pt x="147581" y="572725"/>
                      <a:pt x="298851" y="572725"/>
                    </a:cubicBezTo>
                    <a:cubicBezTo>
                      <a:pt x="450121" y="572725"/>
                      <a:pt x="573719" y="449340"/>
                      <a:pt x="573719" y="298333"/>
                    </a:cubicBezTo>
                    <a:lnTo>
                      <a:pt x="564496" y="301095"/>
                    </a:lnTo>
                    <a:lnTo>
                      <a:pt x="566340" y="310303"/>
                    </a:lnTo>
                    <a:lnTo>
                      <a:pt x="561728" y="313065"/>
                    </a:lnTo>
                    <a:lnTo>
                      <a:pt x="557117" y="305699"/>
                    </a:lnTo>
                    <a:lnTo>
                      <a:pt x="558039" y="300174"/>
                    </a:lnTo>
                    <a:lnTo>
                      <a:pt x="549738" y="297412"/>
                    </a:lnTo>
                    <a:lnTo>
                      <a:pt x="544203" y="303857"/>
                    </a:lnTo>
                    <a:lnTo>
                      <a:pt x="545126" y="315827"/>
                    </a:lnTo>
                    <a:lnTo>
                      <a:pt x="561728" y="329639"/>
                    </a:lnTo>
                    <a:lnTo>
                      <a:pt x="563573" y="339768"/>
                    </a:lnTo>
                    <a:lnTo>
                      <a:pt x="553427" y="346213"/>
                    </a:lnTo>
                    <a:lnTo>
                      <a:pt x="546048" y="345292"/>
                    </a:lnTo>
                    <a:lnTo>
                      <a:pt x="532212" y="329639"/>
                    </a:lnTo>
                    <a:lnTo>
                      <a:pt x="529445" y="340688"/>
                    </a:lnTo>
                    <a:lnTo>
                      <a:pt x="555272" y="378440"/>
                    </a:lnTo>
                    <a:lnTo>
                      <a:pt x="553427" y="383965"/>
                    </a:lnTo>
                    <a:lnTo>
                      <a:pt x="521144" y="352658"/>
                    </a:lnTo>
                    <a:lnTo>
                      <a:pt x="521144" y="321352"/>
                    </a:lnTo>
                    <a:lnTo>
                      <a:pt x="497162" y="299253"/>
                    </a:lnTo>
                    <a:lnTo>
                      <a:pt x="476870" y="297412"/>
                    </a:lnTo>
                    <a:lnTo>
                      <a:pt x="465801" y="302016"/>
                    </a:lnTo>
                    <a:lnTo>
                      <a:pt x="459345" y="316748"/>
                    </a:lnTo>
                    <a:lnTo>
                      <a:pt x="455655" y="344371"/>
                    </a:lnTo>
                    <a:lnTo>
                      <a:pt x="449198" y="353579"/>
                    </a:lnTo>
                    <a:lnTo>
                      <a:pt x="441819" y="352658"/>
                    </a:lnTo>
                    <a:lnTo>
                      <a:pt x="421527" y="318590"/>
                    </a:lnTo>
                    <a:lnTo>
                      <a:pt x="422449" y="305699"/>
                    </a:lnTo>
                    <a:lnTo>
                      <a:pt x="422449" y="296491"/>
                    </a:lnTo>
                    <a:lnTo>
                      <a:pt x="413226" y="290966"/>
                    </a:lnTo>
                    <a:lnTo>
                      <a:pt x="372641" y="284521"/>
                    </a:lnTo>
                    <a:lnTo>
                      <a:pt x="354193" y="283600"/>
                    </a:lnTo>
                    <a:lnTo>
                      <a:pt x="338513" y="273471"/>
                    </a:lnTo>
                    <a:lnTo>
                      <a:pt x="336668" y="264264"/>
                    </a:lnTo>
                    <a:lnTo>
                      <a:pt x="329289" y="264264"/>
                    </a:lnTo>
                    <a:cubicBezTo>
                      <a:pt x="329289" y="264264"/>
                      <a:pt x="329289" y="277155"/>
                      <a:pt x="329289" y="278075"/>
                    </a:cubicBezTo>
                    <a:cubicBezTo>
                      <a:pt x="329289" y="278996"/>
                      <a:pt x="364340" y="295570"/>
                      <a:pt x="364340" y="295570"/>
                    </a:cubicBezTo>
                    <a:lnTo>
                      <a:pt x="374486" y="296491"/>
                    </a:lnTo>
                    <a:lnTo>
                      <a:pt x="374486" y="303857"/>
                    </a:lnTo>
                    <a:lnTo>
                      <a:pt x="365262" y="310303"/>
                    </a:lnTo>
                    <a:lnTo>
                      <a:pt x="334823" y="332401"/>
                    </a:lnTo>
                    <a:lnTo>
                      <a:pt x="320988" y="333322"/>
                    </a:lnTo>
                    <a:lnTo>
                      <a:pt x="313609" y="325956"/>
                    </a:lnTo>
                    <a:lnTo>
                      <a:pt x="312686" y="314907"/>
                    </a:lnTo>
                    <a:lnTo>
                      <a:pt x="282248" y="277155"/>
                    </a:lnTo>
                    <a:lnTo>
                      <a:pt x="280403" y="279917"/>
                    </a:lnTo>
                    <a:lnTo>
                      <a:pt x="310842" y="337926"/>
                    </a:lnTo>
                    <a:lnTo>
                      <a:pt x="318221" y="341609"/>
                    </a:lnTo>
                    <a:lnTo>
                      <a:pt x="347737" y="335164"/>
                    </a:lnTo>
                    <a:lnTo>
                      <a:pt x="353271" y="337926"/>
                    </a:lnTo>
                    <a:lnTo>
                      <a:pt x="324677" y="378440"/>
                    </a:lnTo>
                    <a:lnTo>
                      <a:pt x="299773" y="402381"/>
                    </a:lnTo>
                    <a:lnTo>
                      <a:pt x="305307" y="412509"/>
                    </a:lnTo>
                    <a:lnTo>
                      <a:pt x="308075" y="439212"/>
                    </a:lnTo>
                    <a:lnTo>
                      <a:pt x="295161" y="457627"/>
                    </a:lnTo>
                    <a:lnTo>
                      <a:pt x="288705" y="464994"/>
                    </a:lnTo>
                    <a:lnTo>
                      <a:pt x="288705" y="475122"/>
                    </a:lnTo>
                    <a:lnTo>
                      <a:pt x="279481" y="477884"/>
                    </a:lnTo>
                    <a:lnTo>
                      <a:pt x="272102" y="490775"/>
                    </a:lnTo>
                    <a:lnTo>
                      <a:pt x="249042" y="514716"/>
                    </a:lnTo>
                    <a:lnTo>
                      <a:pt x="217681" y="514716"/>
                    </a:lnTo>
                    <a:lnTo>
                      <a:pt x="217681" y="496300"/>
                    </a:lnTo>
                    <a:lnTo>
                      <a:pt x="207535" y="482488"/>
                    </a:lnTo>
                    <a:lnTo>
                      <a:pt x="207535" y="460390"/>
                    </a:lnTo>
                    <a:lnTo>
                      <a:pt x="199234" y="452103"/>
                    </a:lnTo>
                    <a:lnTo>
                      <a:pt x="199234" y="442895"/>
                    </a:lnTo>
                    <a:lnTo>
                      <a:pt x="209380" y="423559"/>
                    </a:lnTo>
                    <a:lnTo>
                      <a:pt x="190010" y="390410"/>
                    </a:lnTo>
                    <a:lnTo>
                      <a:pt x="191855" y="367391"/>
                    </a:lnTo>
                    <a:lnTo>
                      <a:pt x="174330" y="365549"/>
                    </a:lnTo>
                    <a:lnTo>
                      <a:pt x="168795" y="359104"/>
                    </a:lnTo>
                    <a:lnTo>
                      <a:pt x="156805" y="359104"/>
                    </a:lnTo>
                    <a:lnTo>
                      <a:pt x="151270" y="364629"/>
                    </a:lnTo>
                    <a:lnTo>
                      <a:pt x="130056" y="364629"/>
                    </a:lnTo>
                    <a:lnTo>
                      <a:pt x="130056" y="366470"/>
                    </a:lnTo>
                    <a:lnTo>
                      <a:pt x="118065" y="366470"/>
                    </a:lnTo>
                    <a:lnTo>
                      <a:pt x="92238" y="336084"/>
                    </a:lnTo>
                    <a:lnTo>
                      <a:pt x="92238" y="313065"/>
                    </a:lnTo>
                    <a:lnTo>
                      <a:pt x="96850" y="311223"/>
                    </a:lnTo>
                    <a:lnTo>
                      <a:pt x="98695" y="302936"/>
                    </a:lnTo>
                    <a:lnTo>
                      <a:pt x="92238" y="302936"/>
                    </a:lnTo>
                    <a:lnTo>
                      <a:pt x="89471" y="293729"/>
                    </a:lnTo>
                    <a:lnTo>
                      <a:pt x="119909" y="271630"/>
                    </a:lnTo>
                    <a:lnTo>
                      <a:pt x="119909" y="255977"/>
                    </a:lnTo>
                    <a:lnTo>
                      <a:pt x="134667" y="247690"/>
                    </a:lnTo>
                    <a:lnTo>
                      <a:pt x="141124" y="248610"/>
                    </a:lnTo>
                    <a:lnTo>
                      <a:pt x="153115" y="248610"/>
                    </a:lnTo>
                    <a:lnTo>
                      <a:pt x="162339" y="243086"/>
                    </a:lnTo>
                    <a:lnTo>
                      <a:pt x="192777" y="241244"/>
                    </a:lnTo>
                    <a:lnTo>
                      <a:pt x="192777" y="256897"/>
                    </a:lnTo>
                    <a:lnTo>
                      <a:pt x="217681" y="262422"/>
                    </a:lnTo>
                    <a:lnTo>
                      <a:pt x="222293" y="266105"/>
                    </a:lnTo>
                    <a:lnTo>
                      <a:pt x="226905" y="266105"/>
                    </a:lnTo>
                    <a:lnTo>
                      <a:pt x="226905" y="257818"/>
                    </a:lnTo>
                    <a:lnTo>
                      <a:pt x="240741" y="255977"/>
                    </a:lnTo>
                    <a:lnTo>
                      <a:pt x="253654" y="266105"/>
                    </a:lnTo>
                    <a:lnTo>
                      <a:pt x="275791" y="266105"/>
                    </a:lnTo>
                    <a:lnTo>
                      <a:pt x="284093" y="258739"/>
                    </a:lnTo>
                    <a:lnTo>
                      <a:pt x="284093" y="247690"/>
                    </a:lnTo>
                    <a:lnTo>
                      <a:pt x="277636" y="243086"/>
                    </a:lnTo>
                    <a:lnTo>
                      <a:pt x="255499" y="243086"/>
                    </a:lnTo>
                    <a:lnTo>
                      <a:pt x="249042" y="235719"/>
                    </a:lnTo>
                    <a:lnTo>
                      <a:pt x="247198" y="222829"/>
                    </a:lnTo>
                    <a:lnTo>
                      <a:pt x="239819" y="226512"/>
                    </a:lnTo>
                    <a:lnTo>
                      <a:pt x="236129" y="242165"/>
                    </a:lnTo>
                    <a:lnTo>
                      <a:pt x="225060" y="231116"/>
                    </a:lnTo>
                    <a:lnTo>
                      <a:pt x="225060" y="220066"/>
                    </a:lnTo>
                    <a:lnTo>
                      <a:pt x="214914" y="211779"/>
                    </a:lnTo>
                    <a:lnTo>
                      <a:pt x="211225" y="208096"/>
                    </a:lnTo>
                    <a:lnTo>
                      <a:pt x="199234" y="208096"/>
                    </a:lnTo>
                    <a:lnTo>
                      <a:pt x="202923" y="218225"/>
                    </a:lnTo>
                    <a:lnTo>
                      <a:pt x="216759" y="226512"/>
                    </a:lnTo>
                    <a:lnTo>
                      <a:pt x="219526" y="229274"/>
                    </a:lnTo>
                    <a:lnTo>
                      <a:pt x="216759" y="230195"/>
                    </a:lnTo>
                    <a:lnTo>
                      <a:pt x="216759" y="239403"/>
                    </a:lnTo>
                    <a:lnTo>
                      <a:pt x="209380" y="242165"/>
                    </a:lnTo>
                    <a:lnTo>
                      <a:pt x="203846" y="240323"/>
                    </a:lnTo>
                    <a:lnTo>
                      <a:pt x="200156" y="235719"/>
                    </a:lnTo>
                    <a:lnTo>
                      <a:pt x="209380" y="235719"/>
                    </a:lnTo>
                    <a:lnTo>
                      <a:pt x="212147" y="232036"/>
                    </a:lnTo>
                    <a:lnTo>
                      <a:pt x="190933" y="218225"/>
                    </a:lnTo>
                    <a:lnTo>
                      <a:pt x="189088" y="211779"/>
                    </a:lnTo>
                    <a:lnTo>
                      <a:pt x="180786" y="220066"/>
                    </a:lnTo>
                    <a:lnTo>
                      <a:pt x="171563" y="218225"/>
                    </a:lnTo>
                    <a:lnTo>
                      <a:pt x="158649" y="234799"/>
                    </a:lnTo>
                    <a:lnTo>
                      <a:pt x="155882" y="242165"/>
                    </a:lnTo>
                    <a:lnTo>
                      <a:pt x="146658" y="243086"/>
                    </a:lnTo>
                    <a:lnTo>
                      <a:pt x="134667" y="243086"/>
                    </a:lnTo>
                    <a:lnTo>
                      <a:pt x="126366" y="239403"/>
                    </a:lnTo>
                    <a:lnTo>
                      <a:pt x="124521" y="224670"/>
                    </a:lnTo>
                    <a:lnTo>
                      <a:pt x="127288" y="217304"/>
                    </a:lnTo>
                    <a:lnTo>
                      <a:pt x="140202" y="214542"/>
                    </a:lnTo>
                    <a:lnTo>
                      <a:pt x="154037" y="217304"/>
                    </a:lnTo>
                    <a:lnTo>
                      <a:pt x="155882" y="209017"/>
                    </a:lnTo>
                    <a:lnTo>
                      <a:pt x="150348" y="208096"/>
                    </a:lnTo>
                    <a:lnTo>
                      <a:pt x="152193" y="196126"/>
                    </a:lnTo>
                    <a:lnTo>
                      <a:pt x="166028" y="193364"/>
                    </a:lnTo>
                    <a:lnTo>
                      <a:pt x="176174" y="179552"/>
                    </a:lnTo>
                    <a:lnTo>
                      <a:pt x="186321" y="177710"/>
                    </a:lnTo>
                    <a:lnTo>
                      <a:pt x="195544" y="179552"/>
                    </a:lnTo>
                    <a:lnTo>
                      <a:pt x="199234" y="179552"/>
                    </a:lnTo>
                    <a:lnTo>
                      <a:pt x="197389" y="165740"/>
                    </a:lnTo>
                    <a:lnTo>
                      <a:pt x="186321" y="170344"/>
                    </a:lnTo>
                    <a:lnTo>
                      <a:pt x="181709" y="161136"/>
                    </a:lnTo>
                    <a:lnTo>
                      <a:pt x="175252" y="160216"/>
                    </a:lnTo>
                    <a:lnTo>
                      <a:pt x="174330" y="152849"/>
                    </a:lnTo>
                    <a:lnTo>
                      <a:pt x="179864" y="147325"/>
                    </a:lnTo>
                    <a:lnTo>
                      <a:pt x="191855" y="142721"/>
                    </a:lnTo>
                    <a:lnTo>
                      <a:pt x="199234" y="129830"/>
                    </a:lnTo>
                    <a:lnTo>
                      <a:pt x="218604" y="119701"/>
                    </a:lnTo>
                    <a:lnTo>
                      <a:pt x="252732" y="118781"/>
                    </a:lnTo>
                    <a:lnTo>
                      <a:pt x="280403" y="131671"/>
                    </a:lnTo>
                    <a:lnTo>
                      <a:pt x="275791" y="136275"/>
                    </a:lnTo>
                    <a:lnTo>
                      <a:pt x="252732" y="137196"/>
                    </a:lnTo>
                    <a:lnTo>
                      <a:pt x="253654" y="141800"/>
                    </a:lnTo>
                    <a:lnTo>
                      <a:pt x="275791" y="142721"/>
                    </a:lnTo>
                    <a:lnTo>
                      <a:pt x="285015" y="135355"/>
                    </a:lnTo>
                    <a:lnTo>
                      <a:pt x="287782" y="127068"/>
                    </a:lnTo>
                    <a:lnTo>
                      <a:pt x="292394" y="126147"/>
                    </a:lnTo>
                    <a:lnTo>
                      <a:pt x="295161" y="133513"/>
                    </a:lnTo>
                    <a:lnTo>
                      <a:pt x="312686" y="125226"/>
                    </a:lnTo>
                    <a:lnTo>
                      <a:pt x="348659" y="127988"/>
                    </a:lnTo>
                    <a:lnTo>
                      <a:pt x="345892" y="120622"/>
                    </a:lnTo>
                    <a:lnTo>
                      <a:pt x="348659" y="111414"/>
                    </a:lnTo>
                    <a:lnTo>
                      <a:pt x="358805" y="113256"/>
                    </a:lnTo>
                    <a:lnTo>
                      <a:pt x="361572" y="118781"/>
                    </a:lnTo>
                    <a:lnTo>
                      <a:pt x="364340" y="134434"/>
                    </a:lnTo>
                    <a:lnTo>
                      <a:pt x="373563" y="131671"/>
                    </a:lnTo>
                    <a:lnTo>
                      <a:pt x="372641" y="116018"/>
                    </a:lnTo>
                    <a:lnTo>
                      <a:pt x="402157" y="103127"/>
                    </a:lnTo>
                    <a:lnTo>
                      <a:pt x="441819" y="100365"/>
                    </a:lnTo>
                    <a:lnTo>
                      <a:pt x="461189" y="112335"/>
                    </a:lnTo>
                    <a:lnTo>
                      <a:pt x="499929" y="112335"/>
                    </a:lnTo>
                    <a:lnTo>
                      <a:pt x="490726" y="102230"/>
                    </a:lnTo>
                    <a:lnTo>
                      <a:pt x="490705" y="102207"/>
                    </a:lnTo>
                    <a:cubicBezTo>
                      <a:pt x="440897" y="54326"/>
                      <a:pt x="373563" y="24861"/>
                      <a:pt x="298851" y="24861"/>
                    </a:cubicBezTo>
                    <a:close/>
                    <a:moveTo>
                      <a:pt x="298851" y="0"/>
                    </a:moveTo>
                    <a:cubicBezTo>
                      <a:pt x="463956" y="0"/>
                      <a:pt x="597701" y="133513"/>
                      <a:pt x="597701" y="298333"/>
                    </a:cubicBezTo>
                    <a:cubicBezTo>
                      <a:pt x="597701" y="463152"/>
                      <a:pt x="463956" y="596665"/>
                      <a:pt x="298851" y="596665"/>
                    </a:cubicBezTo>
                    <a:cubicBezTo>
                      <a:pt x="133745" y="596665"/>
                      <a:pt x="0" y="463152"/>
                      <a:pt x="0" y="298333"/>
                    </a:cubicBezTo>
                    <a:cubicBezTo>
                      <a:pt x="0" y="133513"/>
                      <a:pt x="133745" y="0"/>
                      <a:pt x="298851" y="0"/>
                    </a:cubicBezTo>
                    <a:close/>
                  </a:path>
                </a:pathLst>
              </a:custGeom>
              <a:solidFill>
                <a:schemeClr val="bg1">
                  <a:lumMod val="50000"/>
                </a:schemeClr>
              </a:solidFill>
              <a:ln>
                <a:noFill/>
              </a:ln>
            </p:spPr>
            <p:txBody>
              <a:bodyPr/>
              <a:lstStyle/>
              <a:p>
                <a:endParaRPr lang="zh-CN" altLang="en-US"/>
              </a:p>
            </p:txBody>
          </p:sp>
          <p:sp>
            <p:nvSpPr>
              <p:cNvPr id="70" name="文本框 69"/>
              <p:cNvSpPr txBox="1"/>
              <p:nvPr/>
            </p:nvSpPr>
            <p:spPr>
              <a:xfrm>
                <a:off x="9608659" y="3839816"/>
                <a:ext cx="147761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Part THREE</a:t>
                </a:r>
                <a:endParaRPr kumimoji="0" lang="zh-CN" altLang="en-US"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71" name="文本框 70"/>
              <p:cNvSpPr txBox="1"/>
              <p:nvPr/>
            </p:nvSpPr>
            <p:spPr>
              <a:xfrm>
                <a:off x="9428717" y="4552738"/>
                <a:ext cx="1837499"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研究内容</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8"/>
                                        </p:tgtEl>
                                      </p:cBhvr>
                                    </p:animEffect>
                                    <p:animScale>
                                      <p:cBhvr>
                                        <p:cTn id="7" dur="250" autoRev="1" fill="hold"/>
                                        <p:tgtEl>
                                          <p:spTgt spid="48"/>
                                        </p:tgtEl>
                                      </p:cBhvr>
                                      <p:by x="105000" y="105000"/>
                                    </p:animScale>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61365" y="329647"/>
            <a:ext cx="2278544" cy="830998"/>
          </a:xfrm>
          <a:prstGeom prst="rect">
            <a:avLst/>
          </a:prstGeom>
        </p:spPr>
      </p:pic>
      <p:sp>
        <p:nvSpPr>
          <p:cNvPr id="8" name="文本框 7"/>
          <p:cNvSpPr txBox="1"/>
          <p:nvPr/>
        </p:nvSpPr>
        <p:spPr>
          <a:xfrm>
            <a:off x="556895" y="776605"/>
            <a:ext cx="343217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23886"/>
                </a:solidFill>
                <a:effectLst/>
                <a:uLnTx/>
                <a:uFillTx/>
                <a:latin typeface="等线" panose="02010600030101010101" charset="-122"/>
                <a:ea typeface="等线" panose="02010600030101010101" charset="-122"/>
                <a:cs typeface="+mn-cs"/>
              </a:rPr>
              <a:t>时间安排</a:t>
            </a:r>
          </a:p>
        </p:txBody>
      </p:sp>
      <p:grpSp>
        <p:nvGrpSpPr>
          <p:cNvPr id="2" name="组合 1"/>
          <p:cNvGrpSpPr/>
          <p:nvPr>
            <p:custDataLst>
              <p:tags r:id="rId1"/>
            </p:custDataLst>
          </p:nvPr>
        </p:nvGrpSpPr>
        <p:grpSpPr>
          <a:xfrm>
            <a:off x="1139686" y="2334746"/>
            <a:ext cx="9912628" cy="2001520"/>
            <a:chOff x="1258956" y="2704078"/>
            <a:chExt cx="9912628" cy="2001520"/>
          </a:xfrm>
        </p:grpSpPr>
        <p:sp>
          <p:nvSpPr>
            <p:cNvPr id="6" name="矩形 5"/>
            <p:cNvSpPr/>
            <p:nvPr/>
          </p:nvSpPr>
          <p:spPr>
            <a:xfrm>
              <a:off x="1258956" y="4132828"/>
              <a:ext cx="2478405" cy="572135"/>
            </a:xfrm>
            <a:prstGeom prst="rect">
              <a:avLst/>
            </a:prstGeom>
            <a:solidFill>
              <a:srgbClr val="02388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25%</a:t>
              </a:r>
              <a:endParaRPr lang="zh-CN" altLang="en-US" sz="2400" b="1" dirty="0">
                <a:solidFill>
                  <a:schemeClr val="bg1"/>
                </a:solidFill>
              </a:endParaRPr>
            </a:p>
          </p:txBody>
        </p:sp>
        <p:sp>
          <p:nvSpPr>
            <p:cNvPr id="11" name="矩形 10"/>
            <p:cNvSpPr/>
            <p:nvPr>
              <p:custDataLst>
                <p:tags r:id="rId6"/>
              </p:custDataLst>
            </p:nvPr>
          </p:nvSpPr>
          <p:spPr>
            <a:xfrm>
              <a:off x="3737361" y="3396863"/>
              <a:ext cx="2478405" cy="1308735"/>
            </a:xfrm>
            <a:prstGeom prst="rect">
              <a:avLst/>
            </a:prstGeom>
            <a:solidFill>
              <a:srgbClr val="023886">
                <a:alpha val="8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60%</a:t>
              </a:r>
              <a:endParaRPr lang="zh-CN" altLang="en-US" sz="2400" b="1" dirty="0"/>
            </a:p>
          </p:txBody>
        </p:sp>
        <p:sp>
          <p:nvSpPr>
            <p:cNvPr id="12" name="矩形 11"/>
            <p:cNvSpPr/>
            <p:nvPr>
              <p:custDataLst>
                <p:tags r:id="rId7"/>
              </p:custDataLst>
            </p:nvPr>
          </p:nvSpPr>
          <p:spPr>
            <a:xfrm>
              <a:off x="6215131" y="2999353"/>
              <a:ext cx="2478405" cy="1706245"/>
            </a:xfrm>
            <a:prstGeom prst="rect">
              <a:avLst/>
            </a:prstGeom>
            <a:solidFill>
              <a:srgbClr val="02388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85%</a:t>
              </a:r>
              <a:endParaRPr lang="zh-CN" altLang="en-US" sz="2400" b="1" dirty="0"/>
            </a:p>
          </p:txBody>
        </p:sp>
        <p:sp>
          <p:nvSpPr>
            <p:cNvPr id="13" name="矩形 12"/>
            <p:cNvSpPr/>
            <p:nvPr>
              <p:custDataLst>
                <p:tags r:id="rId8"/>
              </p:custDataLst>
            </p:nvPr>
          </p:nvSpPr>
          <p:spPr>
            <a:xfrm>
              <a:off x="8693427" y="2704078"/>
              <a:ext cx="2478157" cy="2001285"/>
            </a:xfrm>
            <a:prstGeom prst="rect">
              <a:avLst/>
            </a:prstGeom>
            <a:solidFill>
              <a:srgbClr val="023886">
                <a:alpha val="8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99%</a:t>
              </a:r>
              <a:endParaRPr lang="zh-CN" altLang="en-US" sz="2400" b="1" dirty="0"/>
            </a:p>
          </p:txBody>
        </p:sp>
      </p:grpSp>
      <p:sp>
        <p:nvSpPr>
          <p:cNvPr id="14" name="running-man_71449"/>
          <p:cNvSpPr>
            <a:spLocks noChangeAspect="1"/>
          </p:cNvSpPr>
          <p:nvPr/>
        </p:nvSpPr>
        <p:spPr bwMode="auto">
          <a:xfrm>
            <a:off x="1699022" y="1972796"/>
            <a:ext cx="1017672" cy="1449844"/>
          </a:xfrm>
          <a:custGeom>
            <a:avLst/>
            <a:gdLst>
              <a:gd name="connsiteX0" fmla="*/ 166012 w 425969"/>
              <a:gd name="connsiteY0" fmla="*/ 191987 h 606863"/>
              <a:gd name="connsiteX1" fmla="*/ 137159 w 425969"/>
              <a:gd name="connsiteY1" fmla="*/ 210674 h 606863"/>
              <a:gd name="connsiteX2" fmla="*/ 160573 w 425969"/>
              <a:gd name="connsiteY2" fmla="*/ 233595 h 606863"/>
              <a:gd name="connsiteX3" fmla="*/ 226669 w 425969"/>
              <a:gd name="connsiteY3" fmla="*/ 107668 h 606863"/>
              <a:gd name="connsiteX4" fmla="*/ 259210 w 425969"/>
              <a:gd name="connsiteY4" fmla="*/ 126447 h 606863"/>
              <a:gd name="connsiteX5" fmla="*/ 268981 w 425969"/>
              <a:gd name="connsiteY5" fmla="*/ 162715 h 606863"/>
              <a:gd name="connsiteX6" fmla="*/ 268889 w 425969"/>
              <a:gd name="connsiteY6" fmla="*/ 163820 h 606863"/>
              <a:gd name="connsiteX7" fmla="*/ 316548 w 425969"/>
              <a:gd name="connsiteY7" fmla="*/ 231385 h 606863"/>
              <a:gd name="connsiteX8" fmla="*/ 400988 w 425969"/>
              <a:gd name="connsiteY8" fmla="*/ 231385 h 606863"/>
              <a:gd name="connsiteX9" fmla="*/ 425969 w 425969"/>
              <a:gd name="connsiteY9" fmla="*/ 256331 h 606863"/>
              <a:gd name="connsiteX10" fmla="*/ 400988 w 425969"/>
              <a:gd name="connsiteY10" fmla="*/ 281277 h 606863"/>
              <a:gd name="connsiteX11" fmla="*/ 303550 w 425969"/>
              <a:gd name="connsiteY11" fmla="*/ 281277 h 606863"/>
              <a:gd name="connsiteX12" fmla="*/ 283177 w 425969"/>
              <a:gd name="connsiteY12" fmla="*/ 270691 h 606863"/>
              <a:gd name="connsiteX13" fmla="*/ 259302 w 425969"/>
              <a:gd name="connsiteY13" fmla="*/ 236908 h 606863"/>
              <a:gd name="connsiteX14" fmla="*/ 244552 w 425969"/>
              <a:gd name="connsiteY14" fmla="*/ 348935 h 606863"/>
              <a:gd name="connsiteX15" fmla="*/ 284191 w 425969"/>
              <a:gd name="connsiteY15" fmla="*/ 403890 h 606863"/>
              <a:gd name="connsiteX16" fmla="*/ 289814 w 425969"/>
              <a:gd name="connsiteY16" fmla="*/ 419723 h 606863"/>
              <a:gd name="connsiteX17" fmla="*/ 298480 w 425969"/>
              <a:gd name="connsiteY17" fmla="*/ 575290 h 606863"/>
              <a:gd name="connsiteX18" fmla="*/ 270272 w 425969"/>
              <a:gd name="connsiteY18" fmla="*/ 606863 h 606863"/>
              <a:gd name="connsiteX19" fmla="*/ 268520 w 425969"/>
              <a:gd name="connsiteY19" fmla="*/ 606863 h 606863"/>
              <a:gd name="connsiteX20" fmla="*/ 238653 w 425969"/>
              <a:gd name="connsiteY20" fmla="*/ 578603 h 606863"/>
              <a:gd name="connsiteX21" fmla="*/ 230448 w 425969"/>
              <a:gd name="connsiteY21" fmla="*/ 431781 h 606863"/>
              <a:gd name="connsiteX22" fmla="*/ 198000 w 425969"/>
              <a:gd name="connsiteY22" fmla="*/ 386768 h 606863"/>
              <a:gd name="connsiteX23" fmla="*/ 170990 w 425969"/>
              <a:gd name="connsiteY23" fmla="*/ 481397 h 606863"/>
              <a:gd name="connsiteX24" fmla="*/ 156702 w 425969"/>
              <a:gd name="connsiteY24" fmla="*/ 499347 h 606863"/>
              <a:gd name="connsiteX25" fmla="*/ 142137 w 425969"/>
              <a:gd name="connsiteY25" fmla="*/ 503121 h 606863"/>
              <a:gd name="connsiteX26" fmla="*/ 133932 w 425969"/>
              <a:gd name="connsiteY26" fmla="*/ 502017 h 606863"/>
              <a:gd name="connsiteX27" fmla="*/ 21745 w 425969"/>
              <a:gd name="connsiteY27" fmla="*/ 469891 h 606863"/>
              <a:gd name="connsiteX28" fmla="*/ 1188 w 425969"/>
              <a:gd name="connsiteY28" fmla="*/ 432886 h 606863"/>
              <a:gd name="connsiteX29" fmla="*/ 38246 w 425969"/>
              <a:gd name="connsiteY29" fmla="*/ 412359 h 606863"/>
              <a:gd name="connsiteX30" fmla="*/ 121580 w 425969"/>
              <a:gd name="connsiteY30" fmla="*/ 436200 h 606863"/>
              <a:gd name="connsiteX31" fmla="*/ 144534 w 425969"/>
              <a:gd name="connsiteY31" fmla="*/ 355655 h 606863"/>
              <a:gd name="connsiteX32" fmla="*/ 152461 w 425969"/>
              <a:gd name="connsiteY32" fmla="*/ 295545 h 606863"/>
              <a:gd name="connsiteX33" fmla="*/ 79913 w 425969"/>
              <a:gd name="connsiteY33" fmla="*/ 224389 h 606863"/>
              <a:gd name="connsiteX34" fmla="*/ 72631 w 425969"/>
              <a:gd name="connsiteY34" fmla="*/ 204138 h 606863"/>
              <a:gd name="connsiteX35" fmla="*/ 83877 w 425969"/>
              <a:gd name="connsiteY35" fmla="*/ 185636 h 606863"/>
              <a:gd name="connsiteX36" fmla="*/ 188321 w 425969"/>
              <a:gd name="connsiteY36" fmla="*/ 118254 h 606863"/>
              <a:gd name="connsiteX37" fmla="*/ 226669 w 425969"/>
              <a:gd name="connsiteY37" fmla="*/ 107668 h 606863"/>
              <a:gd name="connsiteX38" fmla="*/ 256612 w 425969"/>
              <a:gd name="connsiteY38" fmla="*/ 0 h 606863"/>
              <a:gd name="connsiteX39" fmla="*/ 306290 w 425969"/>
              <a:gd name="connsiteY39" fmla="*/ 49572 h 606863"/>
              <a:gd name="connsiteX40" fmla="*/ 256612 w 425969"/>
              <a:gd name="connsiteY40" fmla="*/ 99144 h 606863"/>
              <a:gd name="connsiteX41" fmla="*/ 206934 w 425969"/>
              <a:gd name="connsiteY41" fmla="*/ 49572 h 606863"/>
              <a:gd name="connsiteX42" fmla="*/ 256612 w 425969"/>
              <a:gd name="connsiteY42" fmla="*/ 0 h 60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25969" h="606863">
                <a:moveTo>
                  <a:pt x="166012" y="191987"/>
                </a:moveTo>
                <a:lnTo>
                  <a:pt x="137159" y="210674"/>
                </a:lnTo>
                <a:lnTo>
                  <a:pt x="160573" y="233595"/>
                </a:lnTo>
                <a:close/>
                <a:moveTo>
                  <a:pt x="226669" y="107668"/>
                </a:moveTo>
                <a:cubicBezTo>
                  <a:pt x="239575" y="109325"/>
                  <a:pt x="251282" y="116045"/>
                  <a:pt x="259210" y="126447"/>
                </a:cubicBezTo>
                <a:cubicBezTo>
                  <a:pt x="267230" y="136756"/>
                  <a:pt x="270732" y="149736"/>
                  <a:pt x="268981" y="162715"/>
                </a:cubicBezTo>
                <a:lnTo>
                  <a:pt x="268889" y="163820"/>
                </a:lnTo>
                <a:lnTo>
                  <a:pt x="316548" y="231385"/>
                </a:lnTo>
                <a:lnTo>
                  <a:pt x="400988" y="231385"/>
                </a:lnTo>
                <a:cubicBezTo>
                  <a:pt x="414815" y="231385"/>
                  <a:pt x="425969" y="242524"/>
                  <a:pt x="425969" y="256331"/>
                </a:cubicBezTo>
                <a:cubicBezTo>
                  <a:pt x="425969" y="270139"/>
                  <a:pt x="414815" y="281277"/>
                  <a:pt x="400988" y="281277"/>
                </a:cubicBezTo>
                <a:lnTo>
                  <a:pt x="303550" y="281277"/>
                </a:lnTo>
                <a:cubicBezTo>
                  <a:pt x="295438" y="281277"/>
                  <a:pt x="287786" y="277319"/>
                  <a:pt x="283177" y="270691"/>
                </a:cubicBezTo>
                <a:lnTo>
                  <a:pt x="259302" y="236908"/>
                </a:lnTo>
                <a:lnTo>
                  <a:pt x="244552" y="348935"/>
                </a:lnTo>
                <a:lnTo>
                  <a:pt x="284191" y="403890"/>
                </a:lnTo>
                <a:cubicBezTo>
                  <a:pt x="287510" y="408492"/>
                  <a:pt x="289446" y="414015"/>
                  <a:pt x="289814" y="419723"/>
                </a:cubicBezTo>
                <a:lnTo>
                  <a:pt x="298480" y="575290"/>
                </a:lnTo>
                <a:cubicBezTo>
                  <a:pt x="299402" y="591767"/>
                  <a:pt x="286772" y="605943"/>
                  <a:pt x="270272" y="606863"/>
                </a:cubicBezTo>
                <a:cubicBezTo>
                  <a:pt x="269718" y="606863"/>
                  <a:pt x="269073" y="606863"/>
                  <a:pt x="268520" y="606863"/>
                </a:cubicBezTo>
                <a:cubicBezTo>
                  <a:pt x="252757" y="606863"/>
                  <a:pt x="239482" y="594528"/>
                  <a:pt x="238653" y="578603"/>
                </a:cubicBezTo>
                <a:lnTo>
                  <a:pt x="230448" y="431781"/>
                </a:lnTo>
                <a:lnTo>
                  <a:pt x="198000" y="386768"/>
                </a:lnTo>
                <a:lnTo>
                  <a:pt x="170990" y="481397"/>
                </a:lnTo>
                <a:cubicBezTo>
                  <a:pt x="168778" y="489037"/>
                  <a:pt x="163708" y="495481"/>
                  <a:pt x="156702" y="499347"/>
                </a:cubicBezTo>
                <a:cubicBezTo>
                  <a:pt x="152277" y="501833"/>
                  <a:pt x="147207" y="503121"/>
                  <a:pt x="142137" y="503121"/>
                </a:cubicBezTo>
                <a:cubicBezTo>
                  <a:pt x="139371" y="503121"/>
                  <a:pt x="136606" y="502753"/>
                  <a:pt x="133932" y="502017"/>
                </a:cubicBezTo>
                <a:lnTo>
                  <a:pt x="21745" y="469891"/>
                </a:lnTo>
                <a:cubicBezTo>
                  <a:pt x="5798" y="465380"/>
                  <a:pt x="-3421" y="448811"/>
                  <a:pt x="1188" y="432886"/>
                </a:cubicBezTo>
                <a:cubicBezTo>
                  <a:pt x="5705" y="417053"/>
                  <a:pt x="22391" y="407848"/>
                  <a:pt x="38246" y="412359"/>
                </a:cubicBezTo>
                <a:lnTo>
                  <a:pt x="121580" y="436200"/>
                </a:lnTo>
                <a:lnTo>
                  <a:pt x="144534" y="355655"/>
                </a:lnTo>
                <a:lnTo>
                  <a:pt x="152461" y="295545"/>
                </a:lnTo>
                <a:lnTo>
                  <a:pt x="79913" y="224389"/>
                </a:lnTo>
                <a:cubicBezTo>
                  <a:pt x="74566" y="219050"/>
                  <a:pt x="71801" y="211594"/>
                  <a:pt x="72631" y="204138"/>
                </a:cubicBezTo>
                <a:cubicBezTo>
                  <a:pt x="73368" y="196590"/>
                  <a:pt x="77516" y="189778"/>
                  <a:pt x="83877" y="185636"/>
                </a:cubicBezTo>
                <a:cubicBezTo>
                  <a:pt x="83877" y="185636"/>
                  <a:pt x="186569" y="119359"/>
                  <a:pt x="188321" y="118254"/>
                </a:cubicBezTo>
                <a:cubicBezTo>
                  <a:pt x="198829" y="111442"/>
                  <a:pt x="213210" y="105919"/>
                  <a:pt x="226669" y="107668"/>
                </a:cubicBezTo>
                <a:close/>
                <a:moveTo>
                  <a:pt x="256612" y="0"/>
                </a:moveTo>
                <a:cubicBezTo>
                  <a:pt x="284048" y="0"/>
                  <a:pt x="306290" y="22194"/>
                  <a:pt x="306290" y="49572"/>
                </a:cubicBezTo>
                <a:cubicBezTo>
                  <a:pt x="306290" y="76950"/>
                  <a:pt x="284048" y="99144"/>
                  <a:pt x="256612" y="99144"/>
                </a:cubicBezTo>
                <a:cubicBezTo>
                  <a:pt x="229176" y="99144"/>
                  <a:pt x="206934" y="76950"/>
                  <a:pt x="206934" y="49572"/>
                </a:cubicBezTo>
                <a:cubicBezTo>
                  <a:pt x="206934" y="22194"/>
                  <a:pt x="229176" y="0"/>
                  <a:pt x="256612" y="0"/>
                </a:cubicBezTo>
                <a:close/>
              </a:path>
            </a:pathLst>
          </a:custGeom>
          <a:solidFill>
            <a:srgbClr val="023886"/>
          </a:solidFill>
          <a:ln>
            <a:noFill/>
          </a:ln>
        </p:spPr>
        <p:txBody>
          <a:bodyPr/>
          <a:lstStyle/>
          <a:p>
            <a:endParaRPr lang="zh-CN" altLang="en-US"/>
          </a:p>
        </p:txBody>
      </p:sp>
      <p:grpSp>
        <p:nvGrpSpPr>
          <p:cNvPr id="3" name="组合 2"/>
          <p:cNvGrpSpPr/>
          <p:nvPr>
            <p:custDataLst>
              <p:tags r:id="rId2"/>
            </p:custDataLst>
          </p:nvPr>
        </p:nvGrpSpPr>
        <p:grpSpPr>
          <a:xfrm>
            <a:off x="1111110" y="4697573"/>
            <a:ext cx="9998354" cy="1217930"/>
            <a:chOff x="1111110" y="4697573"/>
            <a:chExt cx="9998354" cy="1217930"/>
          </a:xfrm>
        </p:grpSpPr>
        <p:sp>
          <p:nvSpPr>
            <p:cNvPr id="15" name="ïS1íḓe"/>
            <p:cNvSpPr txBox="1"/>
            <p:nvPr/>
          </p:nvSpPr>
          <p:spPr>
            <a:xfrm flipH="1">
              <a:off x="1111110" y="4697573"/>
              <a:ext cx="2478158" cy="1213150"/>
            </a:xfrm>
            <a:prstGeom prst="rect">
              <a:avLst/>
            </a:prstGeom>
            <a:no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600" dirty="0">
                  <a:solidFill>
                    <a:schemeClr val="bg1">
                      <a:lumMod val="50000"/>
                    </a:schemeClr>
                  </a:solidFill>
                </a:rPr>
                <a:t>2024.4-2024.7</a:t>
              </a:r>
            </a:p>
            <a:p>
              <a:pPr algn="ctr">
                <a:lnSpc>
                  <a:spcPct val="150000"/>
                </a:lnSpc>
              </a:pPr>
              <a:r>
                <a:rPr lang="zh-CN" altLang="en-US" sz="1600" dirty="0">
                  <a:solidFill>
                    <a:schemeClr val="bg1">
                      <a:lumMod val="50000"/>
                    </a:schemeClr>
                  </a:solidFill>
                </a:rPr>
                <a:t>开发和优化有限元模拟方法，形成基础数据库</a:t>
              </a:r>
            </a:p>
          </p:txBody>
        </p:sp>
        <p:sp>
          <p:nvSpPr>
            <p:cNvPr id="16" name="ïS1íḓe"/>
            <p:cNvSpPr txBox="1"/>
            <p:nvPr>
              <p:custDataLst>
                <p:tags r:id="rId3"/>
              </p:custDataLst>
            </p:nvPr>
          </p:nvSpPr>
          <p:spPr>
            <a:xfrm flipH="1">
              <a:off x="3579742" y="4697573"/>
              <a:ext cx="2478158" cy="1213150"/>
            </a:xfrm>
            <a:prstGeom prst="rect">
              <a:avLst/>
            </a:prstGeom>
            <a:no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600" dirty="0">
                  <a:solidFill>
                    <a:schemeClr val="bg1">
                      <a:lumMod val="50000"/>
                    </a:schemeClr>
                  </a:solidFill>
                </a:rPr>
                <a:t>2024.7-2024.12</a:t>
              </a:r>
            </a:p>
            <a:p>
              <a:pPr algn="ctr">
                <a:lnSpc>
                  <a:spcPct val="150000"/>
                </a:lnSpc>
              </a:pPr>
              <a:r>
                <a:rPr lang="zh-CN" altLang="en-US" sz="1600" dirty="0">
                  <a:solidFill>
                    <a:schemeClr val="bg1">
                      <a:lumMod val="50000"/>
                    </a:schemeClr>
                  </a:solidFill>
                </a:rPr>
                <a:t>开发3D至2D的可逆设计思路和机器学习算法</a:t>
              </a:r>
            </a:p>
          </p:txBody>
        </p:sp>
        <p:sp>
          <p:nvSpPr>
            <p:cNvPr id="17" name="ïS1íḓe"/>
            <p:cNvSpPr txBox="1"/>
            <p:nvPr>
              <p:custDataLst>
                <p:tags r:id="rId4"/>
              </p:custDataLst>
            </p:nvPr>
          </p:nvSpPr>
          <p:spPr>
            <a:xfrm flipH="1">
              <a:off x="5838050" y="4702653"/>
              <a:ext cx="2936875" cy="1212850"/>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600" dirty="0">
                  <a:solidFill>
                    <a:schemeClr val="bg1">
                      <a:lumMod val="50000"/>
                    </a:schemeClr>
                  </a:solidFill>
                </a:rPr>
                <a:t>2024.12-2025.3</a:t>
              </a:r>
            </a:p>
            <a:p>
              <a:pPr algn="ctr">
                <a:lnSpc>
                  <a:spcPct val="150000"/>
                </a:lnSpc>
              </a:pPr>
              <a:r>
                <a:rPr lang="zh-CN" altLang="en-US" sz="1600" dirty="0">
                  <a:solidFill>
                    <a:schemeClr val="bg1">
                      <a:lumMod val="50000"/>
                    </a:schemeClr>
                  </a:solidFill>
                </a:rPr>
                <a:t>实验验证，包括液晶弹性体制备、3D打印设计及变形实验</a:t>
              </a:r>
            </a:p>
          </p:txBody>
        </p:sp>
        <p:sp>
          <p:nvSpPr>
            <p:cNvPr id="18" name="ïS1íḓe"/>
            <p:cNvSpPr txBox="1"/>
            <p:nvPr>
              <p:custDataLst>
                <p:tags r:id="rId5"/>
              </p:custDataLst>
            </p:nvPr>
          </p:nvSpPr>
          <p:spPr>
            <a:xfrm flipH="1">
              <a:off x="8631306" y="4697573"/>
              <a:ext cx="2478158" cy="1213150"/>
            </a:xfrm>
            <a:prstGeom prst="rect">
              <a:avLst/>
            </a:prstGeom>
            <a:no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600" dirty="0">
                  <a:solidFill>
                    <a:schemeClr val="bg1">
                      <a:lumMod val="50000"/>
                    </a:schemeClr>
                  </a:solidFill>
                </a:rPr>
                <a:t>2025.3-2025.4</a:t>
              </a:r>
            </a:p>
            <a:p>
              <a:pPr algn="ctr">
                <a:lnSpc>
                  <a:spcPct val="150000"/>
                </a:lnSpc>
              </a:pPr>
              <a:r>
                <a:rPr lang="zh-CN" altLang="en-US" sz="1600" dirty="0">
                  <a:solidFill>
                    <a:schemeClr val="bg1">
                      <a:lumMod val="50000"/>
                    </a:schemeClr>
                  </a:solidFill>
                </a:rPr>
                <a:t>进行研究成果的整理、分析和评价，撰写研究报告</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250" fill="hold"/>
                                        <p:tgtEl>
                                          <p:spTgt spid="14"/>
                                        </p:tgtEl>
                                        <p:attrNameLst>
                                          <p:attrName>ppt_x</p:attrName>
                                        </p:attrNameLst>
                                      </p:cBhvr>
                                      <p:tavLst>
                                        <p:tav tm="0">
                                          <p:val>
                                            <p:strVal val="#ppt_x"/>
                                          </p:val>
                                        </p:tav>
                                        <p:tav tm="100000">
                                          <p:val>
                                            <p:strVal val="#ppt_x"/>
                                          </p:val>
                                        </p:tav>
                                      </p:tavLst>
                                    </p:anim>
                                    <p:anim calcmode="lin" valueType="num">
                                      <p:cBhvr additive="base">
                                        <p:cTn id="12" dur="250" fill="hold"/>
                                        <p:tgtEl>
                                          <p:spTgt spid="1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1365" y="329647"/>
            <a:ext cx="2278544" cy="830998"/>
          </a:xfrm>
          <a:prstGeom prst="rect">
            <a:avLst/>
          </a:prstGeom>
        </p:spPr>
      </p:pic>
      <p:sp>
        <p:nvSpPr>
          <p:cNvPr id="8" name="文本框 7"/>
          <p:cNvSpPr txBox="1"/>
          <p:nvPr/>
        </p:nvSpPr>
        <p:spPr>
          <a:xfrm>
            <a:off x="511810" y="483870"/>
            <a:ext cx="402780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srgbClr val="023886"/>
                </a:solidFill>
                <a:sym typeface="+mn-ea"/>
              </a:rPr>
              <a:t>参考文献</a:t>
            </a:r>
            <a:endParaRPr kumimoji="0" lang="zh-CN" altLang="en-US" sz="3200" b="1" i="0" u="none" strike="noStrike" kern="1200" cap="none" spc="0" normalizeH="0" baseline="0" noProof="0" dirty="0">
              <a:ln>
                <a:noFill/>
              </a:ln>
              <a:solidFill>
                <a:srgbClr val="023886"/>
              </a:solidFill>
              <a:effectLst/>
              <a:uLnTx/>
              <a:uFillTx/>
              <a:latin typeface="等线" panose="02010600030101010101" charset="-122"/>
              <a:ea typeface="等线" panose="02010600030101010101" charset="-122"/>
              <a:cs typeface="+mn-cs"/>
            </a:endParaRPr>
          </a:p>
        </p:txBody>
      </p:sp>
      <p:pic>
        <p:nvPicPr>
          <p:cNvPr id="2" name="图片 1" descr="数字1_#1396db_128_17426129"/>
          <p:cNvPicPr>
            <a:picLocks noChangeAspect="1"/>
          </p:cNvPicPr>
          <p:nvPr/>
        </p:nvPicPr>
        <p:blipFill>
          <a:blip r:embed="rId4"/>
          <a:stretch>
            <a:fillRect/>
          </a:stretch>
        </p:blipFill>
        <p:spPr>
          <a:xfrm>
            <a:off x="745490" y="1169035"/>
            <a:ext cx="669925" cy="669925"/>
          </a:xfrm>
          <a:prstGeom prst="rect">
            <a:avLst/>
          </a:prstGeom>
        </p:spPr>
      </p:pic>
      <p:pic>
        <p:nvPicPr>
          <p:cNvPr id="3" name="图片 2" descr="数字2_#1396db_128_17426130"/>
          <p:cNvPicPr>
            <a:picLocks noChangeAspect="1"/>
          </p:cNvPicPr>
          <p:nvPr/>
        </p:nvPicPr>
        <p:blipFill>
          <a:blip r:embed="rId5"/>
          <a:stretch>
            <a:fillRect/>
          </a:stretch>
        </p:blipFill>
        <p:spPr>
          <a:xfrm>
            <a:off x="784860" y="2232025"/>
            <a:ext cx="630555" cy="630555"/>
          </a:xfrm>
          <a:prstGeom prst="rect">
            <a:avLst/>
          </a:prstGeom>
        </p:spPr>
      </p:pic>
      <p:pic>
        <p:nvPicPr>
          <p:cNvPr id="4" name="图片 3" descr="数字3_#1396db_128_17426133"/>
          <p:cNvPicPr>
            <a:picLocks noChangeAspect="1"/>
          </p:cNvPicPr>
          <p:nvPr/>
        </p:nvPicPr>
        <p:blipFill>
          <a:blip r:embed="rId6"/>
          <a:stretch>
            <a:fillRect/>
          </a:stretch>
        </p:blipFill>
        <p:spPr>
          <a:xfrm>
            <a:off x="784860" y="3350895"/>
            <a:ext cx="630555" cy="630555"/>
          </a:xfrm>
          <a:prstGeom prst="rect">
            <a:avLst/>
          </a:prstGeom>
        </p:spPr>
      </p:pic>
      <p:pic>
        <p:nvPicPr>
          <p:cNvPr id="5" name="图片 4" descr="数字4_#1396db_128_17426134"/>
          <p:cNvPicPr>
            <a:picLocks noChangeAspect="1"/>
          </p:cNvPicPr>
          <p:nvPr/>
        </p:nvPicPr>
        <p:blipFill>
          <a:blip r:embed="rId7"/>
          <a:stretch>
            <a:fillRect/>
          </a:stretch>
        </p:blipFill>
        <p:spPr>
          <a:xfrm>
            <a:off x="745490" y="4384040"/>
            <a:ext cx="666750" cy="666750"/>
          </a:xfrm>
          <a:prstGeom prst="rect">
            <a:avLst/>
          </a:prstGeom>
        </p:spPr>
      </p:pic>
      <p:pic>
        <p:nvPicPr>
          <p:cNvPr id="6" name="图片 5" descr="数字5_#1396db_128_17426135"/>
          <p:cNvPicPr>
            <a:picLocks noChangeAspect="1"/>
          </p:cNvPicPr>
          <p:nvPr/>
        </p:nvPicPr>
        <p:blipFill>
          <a:blip r:embed="rId8"/>
          <a:stretch>
            <a:fillRect/>
          </a:stretch>
        </p:blipFill>
        <p:spPr>
          <a:xfrm>
            <a:off x="737235" y="5587365"/>
            <a:ext cx="655955" cy="655955"/>
          </a:xfrm>
          <a:prstGeom prst="rect">
            <a:avLst/>
          </a:prstGeom>
        </p:spPr>
      </p:pic>
      <p:sp>
        <p:nvSpPr>
          <p:cNvPr id="7" name="文本框 6"/>
          <p:cNvSpPr txBox="1"/>
          <p:nvPr/>
        </p:nvSpPr>
        <p:spPr>
          <a:xfrm>
            <a:off x="2262505" y="1160780"/>
            <a:ext cx="6096000" cy="645160"/>
          </a:xfrm>
          <a:prstGeom prst="rect">
            <a:avLst/>
          </a:prstGeom>
          <a:noFill/>
        </p:spPr>
        <p:txBody>
          <a:bodyPr wrap="square" rtlCol="0" anchor="t">
            <a:spAutoFit/>
          </a:bodyPr>
          <a:lstStyle/>
          <a:p>
            <a:r>
              <a:rPr lang="zh-CN" altLang="en-US" dirty="0"/>
              <a:t>Nojoomi A, Jeon J, Yum K. 2D material programming for 3D shaping[J]. Nature communications, 2021, 12(1): 603.</a:t>
            </a:r>
          </a:p>
        </p:txBody>
      </p:sp>
      <p:sp>
        <p:nvSpPr>
          <p:cNvPr id="11" name="文本框 10"/>
          <p:cNvSpPr txBox="1"/>
          <p:nvPr/>
        </p:nvSpPr>
        <p:spPr>
          <a:xfrm>
            <a:off x="2268220" y="3176270"/>
            <a:ext cx="7493000" cy="922020"/>
          </a:xfrm>
          <a:prstGeom prst="rect">
            <a:avLst/>
          </a:prstGeom>
          <a:noFill/>
        </p:spPr>
        <p:txBody>
          <a:bodyPr wrap="square" rtlCol="0" anchor="t">
            <a:spAutoFit/>
          </a:bodyPr>
          <a:lstStyle/>
          <a:p>
            <a:r>
              <a:rPr lang="zh-CN" altLang="en-US"/>
              <a:t>Tang J, Chen Z, Cai Y, et al. Stretch‐Activated Reprogrammable Shape‐Morphing Composite Elastomers[J]. Advanced Functional Materials, 2022, 32(34): 2203308.</a:t>
            </a:r>
          </a:p>
        </p:txBody>
      </p:sp>
      <p:sp>
        <p:nvSpPr>
          <p:cNvPr id="15" name="文本框 14"/>
          <p:cNvSpPr txBox="1"/>
          <p:nvPr/>
        </p:nvSpPr>
        <p:spPr>
          <a:xfrm>
            <a:off x="2262505" y="2082165"/>
            <a:ext cx="7575550" cy="922020"/>
          </a:xfrm>
          <a:prstGeom prst="rect">
            <a:avLst/>
          </a:prstGeom>
          <a:noFill/>
        </p:spPr>
        <p:txBody>
          <a:bodyPr wrap="square" rtlCol="0" anchor="t">
            <a:spAutoFit/>
          </a:bodyPr>
          <a:lstStyle/>
          <a:p>
            <a:r>
              <a:rPr lang="zh-CN" altLang="en-US"/>
              <a:t>Ambulo C P, Burroughs J J, Boothby J M, et al. Four-dimensional printing of liquid crystal elastomers[J]. ACS applied materials &amp; interfaces, 2017, 9(42): 37332-37339.</a:t>
            </a:r>
          </a:p>
        </p:txBody>
      </p:sp>
      <p:sp>
        <p:nvSpPr>
          <p:cNvPr id="16" name="文本框 15"/>
          <p:cNvSpPr txBox="1"/>
          <p:nvPr/>
        </p:nvSpPr>
        <p:spPr>
          <a:xfrm>
            <a:off x="2268220" y="4322445"/>
            <a:ext cx="7493000" cy="922020"/>
          </a:xfrm>
          <a:prstGeom prst="rect">
            <a:avLst/>
          </a:prstGeom>
          <a:noFill/>
        </p:spPr>
        <p:txBody>
          <a:bodyPr wrap="square" rtlCol="0" anchor="t">
            <a:spAutoFit/>
          </a:bodyPr>
          <a:lstStyle/>
          <a:p>
            <a:r>
              <a:rPr lang="zh-CN" altLang="en-US"/>
              <a:t>Zhang Q, Wommer J, O’Rourke C, et al. Origami and kirigami inspired self-folding for programming three-dimensional shape shifting of polymer sheets with light[J]. Extreme Mechanics Letters, 2017, 11: 111-120.</a:t>
            </a:r>
          </a:p>
        </p:txBody>
      </p:sp>
      <p:sp>
        <p:nvSpPr>
          <p:cNvPr id="17" name="文本框 16"/>
          <p:cNvSpPr txBox="1"/>
          <p:nvPr/>
        </p:nvSpPr>
        <p:spPr>
          <a:xfrm>
            <a:off x="2262505" y="5468620"/>
            <a:ext cx="6746240" cy="922020"/>
          </a:xfrm>
          <a:prstGeom prst="rect">
            <a:avLst/>
          </a:prstGeom>
          <a:noFill/>
        </p:spPr>
        <p:txBody>
          <a:bodyPr wrap="square" rtlCol="0" anchor="t">
            <a:spAutoFit/>
          </a:bodyPr>
          <a:lstStyle/>
          <a:p>
            <a:r>
              <a:rPr lang="zh-CN" altLang="en-US"/>
              <a:t>Wang L, Wei Z, Xu Z, et al. Shape Morphing of 3D Printed Liquid Crystal Elastomer Structures with Precuts[J]. ACS Applied Polymer Materials, 2023, 5(9): 7477-7484.</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1703" y="2314163"/>
            <a:ext cx="11533518" cy="1627939"/>
            <a:chOff x="291703" y="2314163"/>
            <a:chExt cx="11533518" cy="1627939"/>
          </a:xfrm>
        </p:grpSpPr>
        <p:pic>
          <p:nvPicPr>
            <p:cNvPr id="5" name="图形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703" y="2314163"/>
              <a:ext cx="4463705" cy="1627939"/>
            </a:xfrm>
            <a:prstGeom prst="rect">
              <a:avLst/>
            </a:prstGeom>
          </p:spPr>
        </p:pic>
        <p:grpSp>
          <p:nvGrpSpPr>
            <p:cNvPr id="11" name="组合 10"/>
            <p:cNvGrpSpPr/>
            <p:nvPr/>
          </p:nvGrpSpPr>
          <p:grpSpPr>
            <a:xfrm>
              <a:off x="4853779" y="2407973"/>
              <a:ext cx="6971442" cy="1502446"/>
              <a:chOff x="1827203" y="2809461"/>
              <a:chExt cx="8537594" cy="1839975"/>
            </a:xfrm>
          </p:grpSpPr>
          <p:grpSp>
            <p:nvGrpSpPr>
              <p:cNvPr id="9" name="组合 8"/>
              <p:cNvGrpSpPr/>
              <p:nvPr/>
            </p:nvGrpSpPr>
            <p:grpSpPr>
              <a:xfrm>
                <a:off x="1827203" y="2809461"/>
                <a:ext cx="8537594" cy="1839975"/>
                <a:chOff x="2319130" y="3140765"/>
                <a:chExt cx="7553739" cy="1627940"/>
              </a:xfrm>
            </p:grpSpPr>
            <p:sp>
              <p:nvSpPr>
                <p:cNvPr id="6" name="平行四边形 5"/>
                <p:cNvSpPr/>
                <p:nvPr/>
              </p:nvSpPr>
              <p:spPr>
                <a:xfrm>
                  <a:off x="2319130" y="3140766"/>
                  <a:ext cx="7553739" cy="1627939"/>
                </a:xfrm>
                <a:prstGeom prst="parallelogram">
                  <a:avLst>
                    <a:gd name="adj" fmla="val 42095"/>
                  </a:avLst>
                </a:prstGeom>
                <a:noFill/>
                <a:ln>
                  <a:solidFill>
                    <a:srgbClr val="023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平行四边形 6"/>
                <p:cNvSpPr/>
                <p:nvPr/>
              </p:nvSpPr>
              <p:spPr>
                <a:xfrm>
                  <a:off x="2425717" y="3140766"/>
                  <a:ext cx="1066800" cy="1627939"/>
                </a:xfrm>
                <a:prstGeom prst="parallelogram">
                  <a:avLst>
                    <a:gd name="adj" fmla="val 64456"/>
                  </a:avLst>
                </a:prstGeom>
                <a:solidFill>
                  <a:srgbClr val="023886"/>
                </a:solidFill>
                <a:ln>
                  <a:solidFill>
                    <a:srgbClr val="023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平行四边形 7"/>
                <p:cNvSpPr/>
                <p:nvPr/>
              </p:nvSpPr>
              <p:spPr>
                <a:xfrm>
                  <a:off x="8699482" y="3140765"/>
                  <a:ext cx="1066800" cy="1627939"/>
                </a:xfrm>
                <a:prstGeom prst="parallelogram">
                  <a:avLst>
                    <a:gd name="adj" fmla="val 64456"/>
                  </a:avLst>
                </a:prstGeom>
                <a:solidFill>
                  <a:srgbClr val="023886"/>
                </a:solidFill>
                <a:ln>
                  <a:solidFill>
                    <a:srgbClr val="023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10" name="文本框 9"/>
              <p:cNvSpPr txBox="1"/>
              <p:nvPr/>
            </p:nvSpPr>
            <p:spPr>
              <a:xfrm>
                <a:off x="3174718" y="3349064"/>
                <a:ext cx="5885158" cy="8655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023886"/>
                    </a:solidFill>
                    <a:effectLst/>
                    <a:uLnTx/>
                    <a:uFillTx/>
                    <a:latin typeface="等线 Light" panose="02010600030101010101" charset="-122"/>
                    <a:ea typeface="等线" panose="02010600030101010101" charset="-122"/>
                    <a:cs typeface="+mn-cs"/>
                  </a:rPr>
                  <a:t>谢谢大家！</a:t>
                </a:r>
              </a:p>
            </p:txBody>
          </p:sp>
        </p:grpSp>
      </p:grpSp>
      <p:sp>
        <p:nvSpPr>
          <p:cNvPr id="19" name="平行四边形 18"/>
          <p:cNvSpPr/>
          <p:nvPr/>
        </p:nvSpPr>
        <p:spPr>
          <a:xfrm>
            <a:off x="3356394" y="5217039"/>
            <a:ext cx="5478780" cy="794385"/>
          </a:xfrm>
          <a:prstGeom prst="parallelogram">
            <a:avLst>
              <a:gd name="adj" fmla="val 42095"/>
            </a:avLst>
          </a:prstGeom>
          <a:noFill/>
          <a:ln>
            <a:solidFill>
              <a:srgbClr val="023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23886"/>
                </a:solidFill>
              </a:rPr>
              <a:t>项目组成员：刘展旭、孙煦崴、王义朝</a:t>
            </a:r>
          </a:p>
          <a:p>
            <a:pPr algn="ctr"/>
            <a:r>
              <a:rPr lang="zh-CN" altLang="en-US" dirty="0">
                <a:solidFill>
                  <a:srgbClr val="023886"/>
                </a:solidFill>
              </a:rPr>
              <a:t>指导老师：肖锐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形 4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1365" y="329647"/>
            <a:ext cx="2278544" cy="830998"/>
          </a:xfrm>
          <a:prstGeom prst="rect">
            <a:avLst/>
          </a:prstGeom>
        </p:spPr>
      </p:pic>
      <p:grpSp>
        <p:nvGrpSpPr>
          <p:cNvPr id="48" name="组合 47"/>
          <p:cNvGrpSpPr/>
          <p:nvPr/>
        </p:nvGrpSpPr>
        <p:grpSpPr>
          <a:xfrm>
            <a:off x="549344" y="1733931"/>
            <a:ext cx="2725807" cy="3759467"/>
            <a:chOff x="636103" y="2397778"/>
            <a:chExt cx="2358889" cy="3253409"/>
          </a:xfrm>
        </p:grpSpPr>
        <p:sp>
          <p:nvSpPr>
            <p:cNvPr id="49" name="矩形: 圆角 48"/>
            <p:cNvSpPr/>
            <p:nvPr/>
          </p:nvSpPr>
          <p:spPr>
            <a:xfrm>
              <a:off x="636103" y="2397778"/>
              <a:ext cx="2358889" cy="3253409"/>
            </a:xfrm>
            <a:prstGeom prst="roundRect">
              <a:avLst>
                <a:gd name="adj" fmla="val 4409"/>
              </a:avLst>
            </a:prstGeom>
            <a:solidFill>
              <a:srgbClr val="023886"/>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p:nvPr/>
          </p:nvCxnSpPr>
          <p:spPr>
            <a:xfrm>
              <a:off x="742120" y="3613665"/>
              <a:ext cx="2115391" cy="0"/>
            </a:xfrm>
            <a:prstGeom prst="line">
              <a:avLst/>
            </a:prstGeom>
            <a:ln w="38100">
              <a:solidFill>
                <a:schemeClr val="bg1">
                  <a:lumMod val="95000"/>
                  <a:alpha val="60000"/>
                </a:schemeClr>
              </a:solidFill>
            </a:ln>
          </p:spPr>
          <p:style>
            <a:lnRef idx="1">
              <a:schemeClr val="accent1"/>
            </a:lnRef>
            <a:fillRef idx="0">
              <a:schemeClr val="accent1"/>
            </a:fillRef>
            <a:effectRef idx="0">
              <a:schemeClr val="accent1"/>
            </a:effectRef>
            <a:fontRef idx="minor">
              <a:schemeClr val="tx1"/>
            </a:fontRef>
          </p:style>
        </p:cxnSp>
        <p:sp>
          <p:nvSpPr>
            <p:cNvPr id="51" name="big-world-globe_77669"/>
            <p:cNvSpPr>
              <a:spLocks noChangeAspect="1"/>
            </p:cNvSpPr>
            <p:nvPr/>
          </p:nvSpPr>
          <p:spPr bwMode="auto">
            <a:xfrm>
              <a:off x="1494972" y="2710562"/>
              <a:ext cx="609685" cy="608837"/>
            </a:xfrm>
            <a:custGeom>
              <a:avLst/>
              <a:gdLst>
                <a:gd name="T0" fmla="*/ 6278 w 8160"/>
                <a:gd name="T1" fmla="*/ 644 h 8160"/>
                <a:gd name="T2" fmla="*/ 0 w 8160"/>
                <a:gd name="T3" fmla="*/ 4080 h 8160"/>
                <a:gd name="T4" fmla="*/ 8160 w 8160"/>
                <a:gd name="T5" fmla="*/ 4080 h 8160"/>
                <a:gd name="T6" fmla="*/ 7689 w 8160"/>
                <a:gd name="T7" fmla="*/ 4106 h 8160"/>
                <a:gd name="T8" fmla="*/ 6760 w 8160"/>
                <a:gd name="T9" fmla="*/ 3080 h 8160"/>
                <a:gd name="T10" fmla="*/ 4438 w 8160"/>
                <a:gd name="T11" fmla="*/ 3149 h 8160"/>
                <a:gd name="T12" fmla="*/ 3232 w 8160"/>
                <a:gd name="T13" fmla="*/ 4452 h 8160"/>
                <a:gd name="T14" fmla="*/ 3468 w 8160"/>
                <a:gd name="T15" fmla="*/ 5981 h 8160"/>
                <a:gd name="T16" fmla="*/ 4604 w 8160"/>
                <a:gd name="T17" fmla="*/ 7651 h 8160"/>
                <a:gd name="T18" fmla="*/ 2076 w 8160"/>
                <a:gd name="T19" fmla="*/ 7081 h 8160"/>
                <a:gd name="T20" fmla="*/ 1602 w 8160"/>
                <a:gd name="T21" fmla="*/ 5393 h 8160"/>
                <a:gd name="T22" fmla="*/ 569 w 8160"/>
                <a:gd name="T23" fmla="*/ 4422 h 8160"/>
                <a:gd name="T24" fmla="*/ 1696 w 8160"/>
                <a:gd name="T25" fmla="*/ 4120 h 8160"/>
                <a:gd name="T26" fmla="*/ 2168 w 8160"/>
                <a:gd name="T27" fmla="*/ 2203 h 8160"/>
                <a:gd name="T28" fmla="*/ 4080 w 8160"/>
                <a:gd name="T29" fmla="*/ 470 h 8160"/>
                <a:gd name="T30" fmla="*/ 4104 w 8160"/>
                <a:gd name="T31" fmla="*/ 912 h 8160"/>
                <a:gd name="T32" fmla="*/ 3783 w 8160"/>
                <a:gd name="T33" fmla="*/ 2619 h 8160"/>
                <a:gd name="T34" fmla="*/ 4016 w 8160"/>
                <a:gd name="T35" fmla="*/ 2884 h 8160"/>
                <a:gd name="T36" fmla="*/ 5366 w 8160"/>
                <a:gd name="T37" fmla="*/ 2748 h 8160"/>
                <a:gd name="T38" fmla="*/ 7194 w 8160"/>
                <a:gd name="T39" fmla="*/ 2257 h 8160"/>
                <a:gd name="T40" fmla="*/ 7689 w 8160"/>
                <a:gd name="T41" fmla="*/ 4106 h 8160"/>
                <a:gd name="T42" fmla="*/ 5448 w 8160"/>
                <a:gd name="T43" fmla="*/ 1778 h 8160"/>
                <a:gd name="T44" fmla="*/ 5234 w 8160"/>
                <a:gd name="T45" fmla="*/ 1914 h 8160"/>
                <a:gd name="T46" fmla="*/ 4284 w 8160"/>
                <a:gd name="T47" fmla="*/ 2414 h 8160"/>
                <a:gd name="T48" fmla="*/ 5456 w 8160"/>
                <a:gd name="T49" fmla="*/ 743 h 8160"/>
                <a:gd name="T50" fmla="*/ 1526 w 8160"/>
                <a:gd name="T51" fmla="*/ 1531 h 8160"/>
                <a:gd name="T52" fmla="*/ 1281 w 8160"/>
                <a:gd name="T53" fmla="*/ 3849 h 8160"/>
                <a:gd name="T54" fmla="*/ 1526 w 8160"/>
                <a:gd name="T55" fmla="*/ 1531 h 8160"/>
                <a:gd name="T56" fmla="*/ 1302 w 8160"/>
                <a:gd name="T57" fmla="*/ 5774 h 8160"/>
                <a:gd name="T58" fmla="*/ 779 w 8160"/>
                <a:gd name="T59" fmla="*/ 5539 h 8160"/>
                <a:gd name="T60" fmla="*/ 5075 w 8160"/>
                <a:gd name="T61" fmla="*/ 5746 h 8160"/>
                <a:gd name="T62" fmla="*/ 3703 w 8160"/>
                <a:gd name="T63" fmla="*/ 5510 h 8160"/>
                <a:gd name="T64" fmla="*/ 4702 w 8160"/>
                <a:gd name="T65" fmla="*/ 3551 h 8160"/>
                <a:gd name="T66" fmla="*/ 7613 w 8160"/>
                <a:gd name="T67" fmla="*/ 4753 h 8160"/>
                <a:gd name="T68" fmla="*/ 5075 w 8160"/>
                <a:gd name="T69" fmla="*/ 7550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60" h="8160">
                  <a:moveTo>
                    <a:pt x="6293" y="654"/>
                  </a:moveTo>
                  <a:cubicBezTo>
                    <a:pt x="6288" y="651"/>
                    <a:pt x="6283" y="647"/>
                    <a:pt x="6278" y="644"/>
                  </a:cubicBezTo>
                  <a:cubicBezTo>
                    <a:pt x="5643" y="237"/>
                    <a:pt x="4889" y="0"/>
                    <a:pt x="4080" y="0"/>
                  </a:cubicBezTo>
                  <a:cubicBezTo>
                    <a:pt x="1830" y="0"/>
                    <a:pt x="0" y="1830"/>
                    <a:pt x="0" y="4080"/>
                  </a:cubicBezTo>
                  <a:cubicBezTo>
                    <a:pt x="0" y="6330"/>
                    <a:pt x="1830" y="8160"/>
                    <a:pt x="4080" y="8160"/>
                  </a:cubicBezTo>
                  <a:cubicBezTo>
                    <a:pt x="6330" y="8160"/>
                    <a:pt x="8160" y="6330"/>
                    <a:pt x="8160" y="4080"/>
                  </a:cubicBezTo>
                  <a:cubicBezTo>
                    <a:pt x="8160" y="2646"/>
                    <a:pt x="7416" y="1382"/>
                    <a:pt x="6293" y="654"/>
                  </a:cubicBezTo>
                  <a:close/>
                  <a:moveTo>
                    <a:pt x="7689" y="4106"/>
                  </a:moveTo>
                  <a:cubicBezTo>
                    <a:pt x="7256" y="3576"/>
                    <a:pt x="6950" y="3177"/>
                    <a:pt x="6947" y="3172"/>
                  </a:cubicBezTo>
                  <a:cubicBezTo>
                    <a:pt x="6902" y="3114"/>
                    <a:pt x="6833" y="3080"/>
                    <a:pt x="6760" y="3080"/>
                  </a:cubicBezTo>
                  <a:lnTo>
                    <a:pt x="4604" y="3080"/>
                  </a:lnTo>
                  <a:cubicBezTo>
                    <a:pt x="4542" y="3080"/>
                    <a:pt x="4482" y="3105"/>
                    <a:pt x="4438" y="3149"/>
                  </a:cubicBezTo>
                  <a:lnTo>
                    <a:pt x="3301" y="4286"/>
                  </a:lnTo>
                  <a:cubicBezTo>
                    <a:pt x="3257" y="4330"/>
                    <a:pt x="3232" y="4390"/>
                    <a:pt x="3232" y="4452"/>
                  </a:cubicBezTo>
                  <a:lnTo>
                    <a:pt x="3232" y="5746"/>
                  </a:lnTo>
                  <a:cubicBezTo>
                    <a:pt x="3232" y="5875"/>
                    <a:pt x="3338" y="5981"/>
                    <a:pt x="3468" y="5981"/>
                  </a:cubicBezTo>
                  <a:lnTo>
                    <a:pt x="4604" y="5981"/>
                  </a:lnTo>
                  <a:lnTo>
                    <a:pt x="4604" y="7651"/>
                  </a:lnTo>
                  <a:cubicBezTo>
                    <a:pt x="4433" y="7676"/>
                    <a:pt x="4258" y="7690"/>
                    <a:pt x="4080" y="7690"/>
                  </a:cubicBezTo>
                  <a:cubicBezTo>
                    <a:pt x="3339" y="7690"/>
                    <a:pt x="2650" y="7465"/>
                    <a:pt x="2076" y="7081"/>
                  </a:cubicBezTo>
                  <a:lnTo>
                    <a:pt x="1735" y="5556"/>
                  </a:lnTo>
                  <a:cubicBezTo>
                    <a:pt x="1719" y="5484"/>
                    <a:pt x="1670" y="5423"/>
                    <a:pt x="1602" y="5393"/>
                  </a:cubicBezTo>
                  <a:lnTo>
                    <a:pt x="601" y="4944"/>
                  </a:lnTo>
                  <a:lnTo>
                    <a:pt x="569" y="4422"/>
                  </a:lnTo>
                  <a:lnTo>
                    <a:pt x="1501" y="4293"/>
                  </a:lnTo>
                  <a:cubicBezTo>
                    <a:pt x="1595" y="4280"/>
                    <a:pt x="1672" y="4212"/>
                    <a:pt x="1696" y="4120"/>
                  </a:cubicBezTo>
                  <a:lnTo>
                    <a:pt x="2167" y="2317"/>
                  </a:lnTo>
                  <a:cubicBezTo>
                    <a:pt x="2176" y="2280"/>
                    <a:pt x="2177" y="2241"/>
                    <a:pt x="2168" y="2203"/>
                  </a:cubicBezTo>
                  <a:lnTo>
                    <a:pt x="1928" y="1184"/>
                  </a:lnTo>
                  <a:cubicBezTo>
                    <a:pt x="2529" y="736"/>
                    <a:pt x="3274" y="470"/>
                    <a:pt x="4080" y="470"/>
                  </a:cubicBezTo>
                  <a:cubicBezTo>
                    <a:pt x="4331" y="470"/>
                    <a:pt x="4577" y="496"/>
                    <a:pt x="4814" y="545"/>
                  </a:cubicBezTo>
                  <a:lnTo>
                    <a:pt x="4104" y="912"/>
                  </a:lnTo>
                  <a:cubicBezTo>
                    <a:pt x="4036" y="947"/>
                    <a:pt x="3989" y="1014"/>
                    <a:pt x="3979" y="1091"/>
                  </a:cubicBezTo>
                  <a:lnTo>
                    <a:pt x="3783" y="2619"/>
                  </a:lnTo>
                  <a:cubicBezTo>
                    <a:pt x="3775" y="2686"/>
                    <a:pt x="3795" y="2754"/>
                    <a:pt x="3840" y="2805"/>
                  </a:cubicBezTo>
                  <a:cubicBezTo>
                    <a:pt x="3884" y="2855"/>
                    <a:pt x="3949" y="2884"/>
                    <a:pt x="4016" y="2884"/>
                  </a:cubicBezTo>
                  <a:lnTo>
                    <a:pt x="5153" y="2884"/>
                  </a:lnTo>
                  <a:cubicBezTo>
                    <a:pt x="5245" y="2884"/>
                    <a:pt x="5328" y="2831"/>
                    <a:pt x="5366" y="2748"/>
                  </a:cubicBezTo>
                  <a:lnTo>
                    <a:pt x="5597" y="2249"/>
                  </a:lnTo>
                  <a:lnTo>
                    <a:pt x="7194" y="2257"/>
                  </a:lnTo>
                  <a:cubicBezTo>
                    <a:pt x="7509" y="2792"/>
                    <a:pt x="7690" y="3415"/>
                    <a:pt x="7690" y="4080"/>
                  </a:cubicBezTo>
                  <a:cubicBezTo>
                    <a:pt x="7690" y="4089"/>
                    <a:pt x="7689" y="4098"/>
                    <a:pt x="7689" y="4106"/>
                  </a:cubicBezTo>
                  <a:close/>
                  <a:moveTo>
                    <a:pt x="6864" y="1785"/>
                  </a:moveTo>
                  <a:lnTo>
                    <a:pt x="5448" y="1778"/>
                  </a:lnTo>
                  <a:lnTo>
                    <a:pt x="5447" y="1778"/>
                  </a:lnTo>
                  <a:cubicBezTo>
                    <a:pt x="5355" y="1778"/>
                    <a:pt x="5272" y="1831"/>
                    <a:pt x="5234" y="1914"/>
                  </a:cubicBezTo>
                  <a:lnTo>
                    <a:pt x="5003" y="2414"/>
                  </a:lnTo>
                  <a:lnTo>
                    <a:pt x="4284" y="2414"/>
                  </a:lnTo>
                  <a:lnTo>
                    <a:pt x="4430" y="1273"/>
                  </a:lnTo>
                  <a:lnTo>
                    <a:pt x="5456" y="743"/>
                  </a:lnTo>
                  <a:cubicBezTo>
                    <a:pt x="6007" y="971"/>
                    <a:pt x="6490" y="1332"/>
                    <a:pt x="6864" y="1785"/>
                  </a:cubicBezTo>
                  <a:close/>
                  <a:moveTo>
                    <a:pt x="1526" y="1531"/>
                  </a:moveTo>
                  <a:lnTo>
                    <a:pt x="1697" y="2254"/>
                  </a:lnTo>
                  <a:lnTo>
                    <a:pt x="1281" y="3849"/>
                  </a:lnTo>
                  <a:lnTo>
                    <a:pt x="473" y="3960"/>
                  </a:lnTo>
                  <a:cubicBezTo>
                    <a:pt x="504" y="3014"/>
                    <a:pt x="901" y="2158"/>
                    <a:pt x="1526" y="1531"/>
                  </a:cubicBezTo>
                  <a:close/>
                  <a:moveTo>
                    <a:pt x="779" y="5539"/>
                  </a:moveTo>
                  <a:lnTo>
                    <a:pt x="1302" y="5774"/>
                  </a:lnTo>
                  <a:lnTo>
                    <a:pt x="1483" y="6585"/>
                  </a:lnTo>
                  <a:cubicBezTo>
                    <a:pt x="1191" y="6282"/>
                    <a:pt x="952" y="5929"/>
                    <a:pt x="779" y="5539"/>
                  </a:cubicBezTo>
                  <a:close/>
                  <a:moveTo>
                    <a:pt x="5075" y="7550"/>
                  </a:moveTo>
                  <a:lnTo>
                    <a:pt x="5075" y="5746"/>
                  </a:lnTo>
                  <a:cubicBezTo>
                    <a:pt x="5075" y="5616"/>
                    <a:pt x="4969" y="5510"/>
                    <a:pt x="4839" y="5510"/>
                  </a:cubicBezTo>
                  <a:lnTo>
                    <a:pt x="3703" y="5510"/>
                  </a:lnTo>
                  <a:lnTo>
                    <a:pt x="3703" y="4550"/>
                  </a:lnTo>
                  <a:lnTo>
                    <a:pt x="4702" y="3551"/>
                  </a:lnTo>
                  <a:lnTo>
                    <a:pt x="6645" y="3551"/>
                  </a:lnTo>
                  <a:cubicBezTo>
                    <a:pt x="6794" y="3743"/>
                    <a:pt x="7164" y="4214"/>
                    <a:pt x="7613" y="4753"/>
                  </a:cubicBezTo>
                  <a:cubicBezTo>
                    <a:pt x="7616" y="4757"/>
                    <a:pt x="7620" y="4761"/>
                    <a:pt x="7624" y="4765"/>
                  </a:cubicBezTo>
                  <a:cubicBezTo>
                    <a:pt x="7366" y="6102"/>
                    <a:pt x="6368" y="7179"/>
                    <a:pt x="5075" y="7550"/>
                  </a:cubicBezTo>
                  <a:close/>
                </a:path>
              </a:pathLst>
            </a:custGeom>
            <a:solidFill>
              <a:schemeClr val="bg1"/>
            </a:solidFill>
            <a:ln>
              <a:noFill/>
            </a:ln>
          </p:spPr>
          <p:txBody>
            <a:bodyPr/>
            <a:lstStyle/>
            <a:p>
              <a:endParaRPr lang="zh-CN" altLang="en-US"/>
            </a:p>
          </p:txBody>
        </p:sp>
        <p:sp>
          <p:nvSpPr>
            <p:cNvPr id="52" name="文本框 51"/>
            <p:cNvSpPr txBox="1"/>
            <p:nvPr/>
          </p:nvSpPr>
          <p:spPr>
            <a:xfrm>
              <a:off x="1186068" y="3839816"/>
              <a:ext cx="1258957" cy="369332"/>
            </a:xfrm>
            <a:prstGeom prst="rect">
              <a:avLst/>
            </a:prstGeom>
            <a:noFill/>
          </p:spPr>
          <p:txBody>
            <a:bodyPr wrap="square" rtlCol="0">
              <a:spAutoFit/>
            </a:bodyPr>
            <a:lstStyle/>
            <a:p>
              <a:pPr algn="ctr"/>
              <a:r>
                <a:rPr lang="en-US" altLang="zh-CN" b="1" dirty="0">
                  <a:solidFill>
                    <a:schemeClr val="bg1"/>
                  </a:solidFill>
                </a:rPr>
                <a:t>Part ONE</a:t>
              </a:r>
              <a:endParaRPr lang="zh-CN" altLang="en-US" b="1" dirty="0">
                <a:solidFill>
                  <a:schemeClr val="bg1"/>
                </a:solidFill>
              </a:endParaRPr>
            </a:p>
          </p:txBody>
        </p:sp>
        <p:sp>
          <p:nvSpPr>
            <p:cNvPr id="53" name="文本框 52"/>
            <p:cNvSpPr txBox="1"/>
            <p:nvPr/>
          </p:nvSpPr>
          <p:spPr>
            <a:xfrm>
              <a:off x="881064" y="4557734"/>
              <a:ext cx="1837499" cy="505012"/>
            </a:xfrm>
            <a:prstGeom prst="rect">
              <a:avLst/>
            </a:prstGeom>
            <a:noFill/>
          </p:spPr>
          <p:txBody>
            <a:bodyPr wrap="square" rtlCol="0">
              <a:spAutoFit/>
            </a:bodyPr>
            <a:lstStyle/>
            <a:p>
              <a:pPr algn="ctr"/>
              <a:r>
                <a:rPr lang="zh-CN" altLang="en-US" sz="3200" b="1" dirty="0">
                  <a:solidFill>
                    <a:schemeClr val="bg1"/>
                  </a:solidFill>
                </a:rPr>
                <a:t>背景概述</a:t>
              </a:r>
            </a:p>
          </p:txBody>
        </p:sp>
      </p:grpSp>
      <p:grpSp>
        <p:nvGrpSpPr>
          <p:cNvPr id="6" name="组合 5"/>
          <p:cNvGrpSpPr/>
          <p:nvPr/>
        </p:nvGrpSpPr>
        <p:grpSpPr>
          <a:xfrm>
            <a:off x="3551581" y="1986961"/>
            <a:ext cx="8057325" cy="3262772"/>
            <a:chOff x="3551581" y="1986961"/>
            <a:chExt cx="8057325" cy="3262772"/>
          </a:xfrm>
        </p:grpSpPr>
        <p:grpSp>
          <p:nvGrpSpPr>
            <p:cNvPr id="54" name="组合 53"/>
            <p:cNvGrpSpPr/>
            <p:nvPr/>
          </p:nvGrpSpPr>
          <p:grpSpPr>
            <a:xfrm>
              <a:off x="3551581" y="1986961"/>
              <a:ext cx="2358889" cy="3253409"/>
              <a:chOff x="3485321" y="2397778"/>
              <a:chExt cx="2358889" cy="3253409"/>
            </a:xfrm>
          </p:grpSpPr>
          <p:sp>
            <p:nvSpPr>
              <p:cNvPr id="55" name="矩形: 圆角 54"/>
              <p:cNvSpPr/>
              <p:nvPr/>
            </p:nvSpPr>
            <p:spPr>
              <a:xfrm>
                <a:off x="3485321" y="2397778"/>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3591338" y="3613665"/>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57" name="america-globe_16041"/>
              <p:cNvSpPr>
                <a:spLocks noChangeAspect="1"/>
              </p:cNvSpPr>
              <p:nvPr/>
            </p:nvSpPr>
            <p:spPr bwMode="auto">
              <a:xfrm>
                <a:off x="4344190" y="2701408"/>
                <a:ext cx="609685" cy="608628"/>
              </a:xfrm>
              <a:custGeom>
                <a:avLst/>
                <a:gdLst>
                  <a:gd name="connsiteX0" fmla="*/ 566340 w 597701"/>
                  <a:gd name="connsiteY0" fmla="*/ 235720 h 596665"/>
                  <a:gd name="connsiteX1" fmla="*/ 565418 w 597701"/>
                  <a:gd name="connsiteY1" fmla="*/ 236641 h 596665"/>
                  <a:gd name="connsiteX2" fmla="*/ 567263 w 597701"/>
                  <a:gd name="connsiteY2" fmla="*/ 240324 h 596665"/>
                  <a:gd name="connsiteX3" fmla="*/ 566340 w 597701"/>
                  <a:gd name="connsiteY3" fmla="*/ 235720 h 596665"/>
                  <a:gd name="connsiteX4" fmla="*/ 206613 w 597701"/>
                  <a:gd name="connsiteY4" fmla="*/ 174948 h 596665"/>
                  <a:gd name="connsiteX5" fmla="*/ 200156 w 597701"/>
                  <a:gd name="connsiteY5" fmla="*/ 175869 h 596665"/>
                  <a:gd name="connsiteX6" fmla="*/ 199234 w 597701"/>
                  <a:gd name="connsiteY6" fmla="*/ 177711 h 596665"/>
                  <a:gd name="connsiteX7" fmla="*/ 195544 w 597701"/>
                  <a:gd name="connsiteY7" fmla="*/ 177711 h 596665"/>
                  <a:gd name="connsiteX8" fmla="*/ 193700 w 597701"/>
                  <a:gd name="connsiteY8" fmla="*/ 184156 h 596665"/>
                  <a:gd name="connsiteX9" fmla="*/ 202923 w 597701"/>
                  <a:gd name="connsiteY9" fmla="*/ 184156 h 596665"/>
                  <a:gd name="connsiteX10" fmla="*/ 206613 w 597701"/>
                  <a:gd name="connsiteY10" fmla="*/ 180473 h 596665"/>
                  <a:gd name="connsiteX11" fmla="*/ 543281 w 597701"/>
                  <a:gd name="connsiteY11" fmla="*/ 174028 h 596665"/>
                  <a:gd name="connsiteX12" fmla="*/ 541436 w 597701"/>
                  <a:gd name="connsiteY12" fmla="*/ 175869 h 596665"/>
                  <a:gd name="connsiteX13" fmla="*/ 541436 w 597701"/>
                  <a:gd name="connsiteY13" fmla="*/ 187839 h 596665"/>
                  <a:gd name="connsiteX14" fmla="*/ 546970 w 597701"/>
                  <a:gd name="connsiteY14" fmla="*/ 187839 h 596665"/>
                  <a:gd name="connsiteX15" fmla="*/ 549738 w 597701"/>
                  <a:gd name="connsiteY15" fmla="*/ 187839 h 596665"/>
                  <a:gd name="connsiteX16" fmla="*/ 543281 w 597701"/>
                  <a:gd name="connsiteY16" fmla="*/ 174028 h 596665"/>
                  <a:gd name="connsiteX17" fmla="*/ 56219 w 597701"/>
                  <a:gd name="connsiteY17" fmla="*/ 171321 h 596665"/>
                  <a:gd name="connsiteX18" fmla="*/ 54256 w 597701"/>
                  <a:gd name="connsiteY18" fmla="*/ 175277 h 596665"/>
                  <a:gd name="connsiteX19" fmla="*/ 46159 w 597701"/>
                  <a:gd name="connsiteY19" fmla="*/ 191442 h 596665"/>
                  <a:gd name="connsiteX20" fmla="*/ 46159 w 597701"/>
                  <a:gd name="connsiteY20" fmla="*/ 182377 h 596665"/>
                  <a:gd name="connsiteX21" fmla="*/ 211225 w 597701"/>
                  <a:gd name="connsiteY21" fmla="*/ 170344 h 596665"/>
                  <a:gd name="connsiteX22" fmla="*/ 211225 w 597701"/>
                  <a:gd name="connsiteY22" fmla="*/ 174948 h 596665"/>
                  <a:gd name="connsiteX23" fmla="*/ 213070 w 597701"/>
                  <a:gd name="connsiteY23" fmla="*/ 178631 h 596665"/>
                  <a:gd name="connsiteX24" fmla="*/ 222293 w 597701"/>
                  <a:gd name="connsiteY24" fmla="*/ 178631 h 596665"/>
                  <a:gd name="connsiteX25" fmla="*/ 222293 w 597701"/>
                  <a:gd name="connsiteY25" fmla="*/ 173107 h 596665"/>
                  <a:gd name="connsiteX26" fmla="*/ 258292 w 597701"/>
                  <a:gd name="connsiteY26" fmla="*/ 165699 h 596665"/>
                  <a:gd name="connsiteX27" fmla="*/ 262012 w 597701"/>
                  <a:gd name="connsiteY27" fmla="*/ 168473 h 596665"/>
                  <a:gd name="connsiteX28" fmla="*/ 261082 w 597701"/>
                  <a:gd name="connsiteY28" fmla="*/ 172172 h 596665"/>
                  <a:gd name="connsiteX29" fmla="*/ 255502 w 597701"/>
                  <a:gd name="connsiteY29" fmla="*/ 173096 h 596665"/>
                  <a:gd name="connsiteX30" fmla="*/ 255502 w 597701"/>
                  <a:gd name="connsiteY30" fmla="*/ 168473 h 596665"/>
                  <a:gd name="connsiteX31" fmla="*/ 199234 w 597701"/>
                  <a:gd name="connsiteY31" fmla="*/ 163898 h 596665"/>
                  <a:gd name="connsiteX32" fmla="*/ 199234 w 597701"/>
                  <a:gd name="connsiteY32" fmla="*/ 173107 h 596665"/>
                  <a:gd name="connsiteX33" fmla="*/ 204768 w 597701"/>
                  <a:gd name="connsiteY33" fmla="*/ 172186 h 596665"/>
                  <a:gd name="connsiteX34" fmla="*/ 208458 w 597701"/>
                  <a:gd name="connsiteY34" fmla="*/ 169423 h 596665"/>
                  <a:gd name="connsiteX35" fmla="*/ 208458 w 597701"/>
                  <a:gd name="connsiteY35" fmla="*/ 163898 h 596665"/>
                  <a:gd name="connsiteX36" fmla="*/ 185398 w 597701"/>
                  <a:gd name="connsiteY36" fmla="*/ 163898 h 596665"/>
                  <a:gd name="connsiteX37" fmla="*/ 178942 w 597701"/>
                  <a:gd name="connsiteY37" fmla="*/ 170344 h 596665"/>
                  <a:gd name="connsiteX38" fmla="*/ 178019 w 597701"/>
                  <a:gd name="connsiteY38" fmla="*/ 177711 h 596665"/>
                  <a:gd name="connsiteX39" fmla="*/ 182631 w 597701"/>
                  <a:gd name="connsiteY39" fmla="*/ 180473 h 596665"/>
                  <a:gd name="connsiteX40" fmla="*/ 193700 w 597701"/>
                  <a:gd name="connsiteY40" fmla="*/ 163898 h 596665"/>
                  <a:gd name="connsiteX41" fmla="*/ 216759 w 597701"/>
                  <a:gd name="connsiteY41" fmla="*/ 162978 h 596665"/>
                  <a:gd name="connsiteX42" fmla="*/ 213992 w 597701"/>
                  <a:gd name="connsiteY42" fmla="*/ 165740 h 596665"/>
                  <a:gd name="connsiteX43" fmla="*/ 217681 w 597701"/>
                  <a:gd name="connsiteY43" fmla="*/ 168502 h 596665"/>
                  <a:gd name="connsiteX44" fmla="*/ 220449 w 597701"/>
                  <a:gd name="connsiteY44" fmla="*/ 165740 h 596665"/>
                  <a:gd name="connsiteX45" fmla="*/ 275804 w 597701"/>
                  <a:gd name="connsiteY45" fmla="*/ 161113 h 596665"/>
                  <a:gd name="connsiteX46" fmla="*/ 279486 w 597701"/>
                  <a:gd name="connsiteY46" fmla="*/ 161113 h 596665"/>
                  <a:gd name="connsiteX47" fmla="*/ 283168 w 597701"/>
                  <a:gd name="connsiteY47" fmla="*/ 162037 h 596665"/>
                  <a:gd name="connsiteX48" fmla="*/ 281327 w 597701"/>
                  <a:gd name="connsiteY48" fmla="*/ 165736 h 596665"/>
                  <a:gd name="connsiteX49" fmla="*/ 277645 w 597701"/>
                  <a:gd name="connsiteY49" fmla="*/ 165736 h 596665"/>
                  <a:gd name="connsiteX50" fmla="*/ 276724 w 597701"/>
                  <a:gd name="connsiteY50" fmla="*/ 169435 h 596665"/>
                  <a:gd name="connsiteX51" fmla="*/ 273963 w 597701"/>
                  <a:gd name="connsiteY51" fmla="*/ 171284 h 596665"/>
                  <a:gd name="connsiteX52" fmla="*/ 268439 w 597701"/>
                  <a:gd name="connsiteY52" fmla="*/ 172209 h 596665"/>
                  <a:gd name="connsiteX53" fmla="*/ 268439 w 597701"/>
                  <a:gd name="connsiteY53" fmla="*/ 169435 h 596665"/>
                  <a:gd name="connsiteX54" fmla="*/ 266598 w 597701"/>
                  <a:gd name="connsiteY54" fmla="*/ 169435 h 596665"/>
                  <a:gd name="connsiteX55" fmla="*/ 266598 w 597701"/>
                  <a:gd name="connsiteY55" fmla="*/ 165736 h 596665"/>
                  <a:gd name="connsiteX56" fmla="*/ 274883 w 597701"/>
                  <a:gd name="connsiteY56" fmla="*/ 165736 h 596665"/>
                  <a:gd name="connsiteX57" fmla="*/ 203846 w 597701"/>
                  <a:gd name="connsiteY57" fmla="*/ 155611 h 596665"/>
                  <a:gd name="connsiteX58" fmla="*/ 203846 w 597701"/>
                  <a:gd name="connsiteY58" fmla="*/ 162057 h 596665"/>
                  <a:gd name="connsiteX59" fmla="*/ 209380 w 597701"/>
                  <a:gd name="connsiteY59" fmla="*/ 160215 h 596665"/>
                  <a:gd name="connsiteX60" fmla="*/ 188165 w 597701"/>
                  <a:gd name="connsiteY60" fmla="*/ 152849 h 596665"/>
                  <a:gd name="connsiteX61" fmla="*/ 179864 w 597701"/>
                  <a:gd name="connsiteY61" fmla="*/ 156532 h 596665"/>
                  <a:gd name="connsiteX62" fmla="*/ 178942 w 597701"/>
                  <a:gd name="connsiteY62" fmla="*/ 160215 h 596665"/>
                  <a:gd name="connsiteX63" fmla="*/ 184476 w 597701"/>
                  <a:gd name="connsiteY63" fmla="*/ 162057 h 596665"/>
                  <a:gd name="connsiteX64" fmla="*/ 201079 w 597701"/>
                  <a:gd name="connsiteY64" fmla="*/ 162057 h 596665"/>
                  <a:gd name="connsiteX65" fmla="*/ 201079 w 597701"/>
                  <a:gd name="connsiteY65" fmla="*/ 156532 h 596665"/>
                  <a:gd name="connsiteX66" fmla="*/ 199234 w 597701"/>
                  <a:gd name="connsiteY66" fmla="*/ 156532 h 596665"/>
                  <a:gd name="connsiteX67" fmla="*/ 199234 w 597701"/>
                  <a:gd name="connsiteY67" fmla="*/ 152849 h 596665"/>
                  <a:gd name="connsiteX68" fmla="*/ 170640 w 597701"/>
                  <a:gd name="connsiteY68" fmla="*/ 132592 h 596665"/>
                  <a:gd name="connsiteX69" fmla="*/ 163261 w 597701"/>
                  <a:gd name="connsiteY69" fmla="*/ 135354 h 596665"/>
                  <a:gd name="connsiteX70" fmla="*/ 167873 w 597701"/>
                  <a:gd name="connsiteY70" fmla="*/ 144562 h 596665"/>
                  <a:gd name="connsiteX71" fmla="*/ 174330 w 597701"/>
                  <a:gd name="connsiteY71" fmla="*/ 142721 h 596665"/>
                  <a:gd name="connsiteX72" fmla="*/ 177097 w 597701"/>
                  <a:gd name="connsiteY72" fmla="*/ 133513 h 596665"/>
                  <a:gd name="connsiteX73" fmla="*/ 423392 w 597701"/>
                  <a:gd name="connsiteY73" fmla="*/ 127973 h 596665"/>
                  <a:gd name="connsiteX74" fmla="*/ 428895 w 597701"/>
                  <a:gd name="connsiteY74" fmla="*/ 130734 h 596665"/>
                  <a:gd name="connsiteX75" fmla="*/ 427978 w 597701"/>
                  <a:gd name="connsiteY75" fmla="*/ 136258 h 596665"/>
                  <a:gd name="connsiteX76" fmla="*/ 416971 w 597701"/>
                  <a:gd name="connsiteY76" fmla="*/ 144543 h 596665"/>
                  <a:gd name="connsiteX77" fmla="*/ 410550 w 597701"/>
                  <a:gd name="connsiteY77" fmla="*/ 144543 h 596665"/>
                  <a:gd name="connsiteX78" fmla="*/ 410550 w 597701"/>
                  <a:gd name="connsiteY78" fmla="*/ 139019 h 596665"/>
                  <a:gd name="connsiteX79" fmla="*/ 416054 w 597701"/>
                  <a:gd name="connsiteY79" fmla="*/ 129814 h 596665"/>
                  <a:gd name="connsiteX80" fmla="*/ 437185 w 597701"/>
                  <a:gd name="connsiteY80" fmla="*/ 115989 h 596665"/>
                  <a:gd name="connsiteX81" fmla="*/ 439029 w 597701"/>
                  <a:gd name="connsiteY81" fmla="*/ 127047 h 596665"/>
                  <a:gd name="connsiteX82" fmla="*/ 443640 w 597701"/>
                  <a:gd name="connsiteY82" fmla="*/ 134418 h 596665"/>
                  <a:gd name="connsiteX83" fmla="*/ 447329 w 597701"/>
                  <a:gd name="connsiteY83" fmla="*/ 138104 h 596665"/>
                  <a:gd name="connsiteX84" fmla="*/ 452862 w 597701"/>
                  <a:gd name="connsiteY84" fmla="*/ 140869 h 596665"/>
                  <a:gd name="connsiteX85" fmla="*/ 447329 w 597701"/>
                  <a:gd name="connsiteY85" fmla="*/ 147319 h 596665"/>
                  <a:gd name="connsiteX86" fmla="*/ 437185 w 597701"/>
                  <a:gd name="connsiteY86" fmla="*/ 148241 h 596665"/>
                  <a:gd name="connsiteX87" fmla="*/ 428885 w 597701"/>
                  <a:gd name="connsiteY87" fmla="*/ 148241 h 596665"/>
                  <a:gd name="connsiteX88" fmla="*/ 429807 w 597701"/>
                  <a:gd name="connsiteY88" fmla="*/ 139026 h 596665"/>
                  <a:gd name="connsiteX89" fmla="*/ 436263 w 597701"/>
                  <a:gd name="connsiteY89" fmla="*/ 137183 h 596665"/>
                  <a:gd name="connsiteX90" fmla="*/ 435340 w 597701"/>
                  <a:gd name="connsiteY90" fmla="*/ 132575 h 596665"/>
                  <a:gd name="connsiteX91" fmla="*/ 429807 w 597701"/>
                  <a:gd name="connsiteY91" fmla="*/ 128890 h 596665"/>
                  <a:gd name="connsiteX92" fmla="*/ 425196 w 597701"/>
                  <a:gd name="connsiteY92" fmla="*/ 126125 h 596665"/>
                  <a:gd name="connsiteX93" fmla="*/ 425196 w 597701"/>
                  <a:gd name="connsiteY93" fmla="*/ 121518 h 596665"/>
                  <a:gd name="connsiteX94" fmla="*/ 427963 w 597701"/>
                  <a:gd name="connsiteY94" fmla="*/ 117832 h 596665"/>
                  <a:gd name="connsiteX95" fmla="*/ 498084 w 597701"/>
                  <a:gd name="connsiteY95" fmla="*/ 110493 h 596665"/>
                  <a:gd name="connsiteX96" fmla="*/ 498084 w 597701"/>
                  <a:gd name="connsiteY96" fmla="*/ 124305 h 596665"/>
                  <a:gd name="connsiteX97" fmla="*/ 487016 w 597701"/>
                  <a:gd name="connsiteY97" fmla="*/ 129830 h 596665"/>
                  <a:gd name="connsiteX98" fmla="*/ 487938 w 597701"/>
                  <a:gd name="connsiteY98" fmla="*/ 133513 h 596665"/>
                  <a:gd name="connsiteX99" fmla="*/ 506386 w 597701"/>
                  <a:gd name="connsiteY99" fmla="*/ 134434 h 596665"/>
                  <a:gd name="connsiteX100" fmla="*/ 511920 w 597701"/>
                  <a:gd name="connsiteY100" fmla="*/ 126147 h 596665"/>
                  <a:gd name="connsiteX101" fmla="*/ 498084 w 597701"/>
                  <a:gd name="connsiteY101" fmla="*/ 110493 h 596665"/>
                  <a:gd name="connsiteX102" fmla="*/ 154037 w 597701"/>
                  <a:gd name="connsiteY102" fmla="*/ 103127 h 596665"/>
                  <a:gd name="connsiteX103" fmla="*/ 147581 w 597701"/>
                  <a:gd name="connsiteY103" fmla="*/ 104048 h 596665"/>
                  <a:gd name="connsiteX104" fmla="*/ 137435 w 597701"/>
                  <a:gd name="connsiteY104" fmla="*/ 106810 h 596665"/>
                  <a:gd name="connsiteX105" fmla="*/ 140202 w 597701"/>
                  <a:gd name="connsiteY105" fmla="*/ 109572 h 596665"/>
                  <a:gd name="connsiteX106" fmla="*/ 154037 w 597701"/>
                  <a:gd name="connsiteY106" fmla="*/ 109572 h 596665"/>
                  <a:gd name="connsiteX107" fmla="*/ 154037 w 597701"/>
                  <a:gd name="connsiteY107" fmla="*/ 103127 h 596665"/>
                  <a:gd name="connsiteX108" fmla="*/ 143891 w 597701"/>
                  <a:gd name="connsiteY108" fmla="*/ 88395 h 596665"/>
                  <a:gd name="connsiteX109" fmla="*/ 143891 w 597701"/>
                  <a:gd name="connsiteY109" fmla="*/ 90236 h 596665"/>
                  <a:gd name="connsiteX110" fmla="*/ 137435 w 597701"/>
                  <a:gd name="connsiteY110" fmla="*/ 90236 h 596665"/>
                  <a:gd name="connsiteX111" fmla="*/ 137435 w 597701"/>
                  <a:gd name="connsiteY111" fmla="*/ 91157 h 596665"/>
                  <a:gd name="connsiteX112" fmla="*/ 137435 w 597701"/>
                  <a:gd name="connsiteY112" fmla="*/ 96682 h 596665"/>
                  <a:gd name="connsiteX113" fmla="*/ 151270 w 597701"/>
                  <a:gd name="connsiteY113" fmla="*/ 96682 h 596665"/>
                  <a:gd name="connsiteX114" fmla="*/ 154037 w 597701"/>
                  <a:gd name="connsiteY114" fmla="*/ 92998 h 596665"/>
                  <a:gd name="connsiteX115" fmla="*/ 154037 w 597701"/>
                  <a:gd name="connsiteY115" fmla="*/ 88395 h 596665"/>
                  <a:gd name="connsiteX116" fmla="*/ 298851 w 597701"/>
                  <a:gd name="connsiteY116" fmla="*/ 24861 h 596665"/>
                  <a:gd name="connsiteX117" fmla="*/ 137435 w 597701"/>
                  <a:gd name="connsiteY117" fmla="*/ 77345 h 596665"/>
                  <a:gd name="connsiteX118" fmla="*/ 151270 w 597701"/>
                  <a:gd name="connsiteY118" fmla="*/ 76424 h 596665"/>
                  <a:gd name="connsiteX119" fmla="*/ 157727 w 597701"/>
                  <a:gd name="connsiteY119" fmla="*/ 80108 h 596665"/>
                  <a:gd name="connsiteX120" fmla="*/ 169718 w 597701"/>
                  <a:gd name="connsiteY120" fmla="*/ 82870 h 596665"/>
                  <a:gd name="connsiteX121" fmla="*/ 170640 w 597701"/>
                  <a:gd name="connsiteY121" fmla="*/ 87474 h 596665"/>
                  <a:gd name="connsiteX122" fmla="*/ 189088 w 597701"/>
                  <a:gd name="connsiteY122" fmla="*/ 88395 h 596665"/>
                  <a:gd name="connsiteX123" fmla="*/ 186321 w 597701"/>
                  <a:gd name="connsiteY123" fmla="*/ 81949 h 596665"/>
                  <a:gd name="connsiteX124" fmla="*/ 169718 w 597701"/>
                  <a:gd name="connsiteY124" fmla="*/ 81949 h 596665"/>
                  <a:gd name="connsiteX125" fmla="*/ 173407 w 597701"/>
                  <a:gd name="connsiteY125" fmla="*/ 78266 h 596665"/>
                  <a:gd name="connsiteX126" fmla="*/ 172485 w 597701"/>
                  <a:gd name="connsiteY126" fmla="*/ 73662 h 596665"/>
                  <a:gd name="connsiteX127" fmla="*/ 157727 w 597701"/>
                  <a:gd name="connsiteY127" fmla="*/ 73662 h 596665"/>
                  <a:gd name="connsiteX128" fmla="*/ 173407 w 597701"/>
                  <a:gd name="connsiteY128" fmla="*/ 61692 h 596665"/>
                  <a:gd name="connsiteX129" fmla="*/ 189088 w 597701"/>
                  <a:gd name="connsiteY129" fmla="*/ 61692 h 596665"/>
                  <a:gd name="connsiteX130" fmla="*/ 196467 w 597701"/>
                  <a:gd name="connsiteY130" fmla="*/ 71821 h 596665"/>
                  <a:gd name="connsiteX131" fmla="*/ 208458 w 597701"/>
                  <a:gd name="connsiteY131" fmla="*/ 72741 h 596665"/>
                  <a:gd name="connsiteX132" fmla="*/ 215837 w 597701"/>
                  <a:gd name="connsiteY132" fmla="*/ 65375 h 596665"/>
                  <a:gd name="connsiteX133" fmla="*/ 221371 w 597701"/>
                  <a:gd name="connsiteY133" fmla="*/ 68137 h 596665"/>
                  <a:gd name="connsiteX134" fmla="*/ 211225 w 597701"/>
                  <a:gd name="connsiteY134" fmla="*/ 78266 h 596665"/>
                  <a:gd name="connsiteX135" fmla="*/ 198312 w 597701"/>
                  <a:gd name="connsiteY135" fmla="*/ 78266 h 596665"/>
                  <a:gd name="connsiteX136" fmla="*/ 199234 w 597701"/>
                  <a:gd name="connsiteY136" fmla="*/ 87474 h 596665"/>
                  <a:gd name="connsiteX137" fmla="*/ 215837 w 597701"/>
                  <a:gd name="connsiteY137" fmla="*/ 87474 h 596665"/>
                  <a:gd name="connsiteX138" fmla="*/ 217681 w 597701"/>
                  <a:gd name="connsiteY138" fmla="*/ 82870 h 596665"/>
                  <a:gd name="connsiteX139" fmla="*/ 229672 w 597701"/>
                  <a:gd name="connsiteY139" fmla="*/ 81949 h 596665"/>
                  <a:gd name="connsiteX140" fmla="*/ 230595 w 597701"/>
                  <a:gd name="connsiteY140" fmla="*/ 75504 h 596665"/>
                  <a:gd name="connsiteX141" fmla="*/ 224138 w 597701"/>
                  <a:gd name="connsiteY141" fmla="*/ 73662 h 596665"/>
                  <a:gd name="connsiteX142" fmla="*/ 225983 w 597701"/>
                  <a:gd name="connsiteY142" fmla="*/ 68137 h 596665"/>
                  <a:gd name="connsiteX143" fmla="*/ 231517 w 597701"/>
                  <a:gd name="connsiteY143" fmla="*/ 66296 h 596665"/>
                  <a:gd name="connsiteX144" fmla="*/ 249965 w 597701"/>
                  <a:gd name="connsiteY144" fmla="*/ 67217 h 596665"/>
                  <a:gd name="connsiteX145" fmla="*/ 239819 w 597701"/>
                  <a:gd name="connsiteY145" fmla="*/ 76424 h 596665"/>
                  <a:gd name="connsiteX146" fmla="*/ 241663 w 597701"/>
                  <a:gd name="connsiteY146" fmla="*/ 82870 h 596665"/>
                  <a:gd name="connsiteX147" fmla="*/ 251809 w 597701"/>
                  <a:gd name="connsiteY147" fmla="*/ 84711 h 596665"/>
                  <a:gd name="connsiteX148" fmla="*/ 250887 w 597701"/>
                  <a:gd name="connsiteY148" fmla="*/ 71821 h 596665"/>
                  <a:gd name="connsiteX149" fmla="*/ 261033 w 597701"/>
                  <a:gd name="connsiteY149" fmla="*/ 67217 h 596665"/>
                  <a:gd name="connsiteX150" fmla="*/ 279481 w 597701"/>
                  <a:gd name="connsiteY150" fmla="*/ 64454 h 596665"/>
                  <a:gd name="connsiteX151" fmla="*/ 304385 w 597701"/>
                  <a:gd name="connsiteY151" fmla="*/ 76424 h 596665"/>
                  <a:gd name="connsiteX152" fmla="*/ 304385 w 597701"/>
                  <a:gd name="connsiteY152" fmla="*/ 85632 h 596665"/>
                  <a:gd name="connsiteX153" fmla="*/ 312686 w 597701"/>
                  <a:gd name="connsiteY153" fmla="*/ 88395 h 596665"/>
                  <a:gd name="connsiteX154" fmla="*/ 308997 w 597701"/>
                  <a:gd name="connsiteY154" fmla="*/ 95761 h 596665"/>
                  <a:gd name="connsiteX155" fmla="*/ 297006 w 597701"/>
                  <a:gd name="connsiteY155" fmla="*/ 95761 h 596665"/>
                  <a:gd name="connsiteX156" fmla="*/ 294239 w 597701"/>
                  <a:gd name="connsiteY156" fmla="*/ 104969 h 596665"/>
                  <a:gd name="connsiteX157" fmla="*/ 267490 w 597701"/>
                  <a:gd name="connsiteY157" fmla="*/ 98523 h 596665"/>
                  <a:gd name="connsiteX158" fmla="*/ 287782 w 597701"/>
                  <a:gd name="connsiteY158" fmla="*/ 87474 h 596665"/>
                  <a:gd name="connsiteX159" fmla="*/ 280403 w 597701"/>
                  <a:gd name="connsiteY159" fmla="*/ 81028 h 596665"/>
                  <a:gd name="connsiteX160" fmla="*/ 261956 w 597701"/>
                  <a:gd name="connsiteY160" fmla="*/ 82870 h 596665"/>
                  <a:gd name="connsiteX161" fmla="*/ 261033 w 597701"/>
                  <a:gd name="connsiteY161" fmla="*/ 84711 h 596665"/>
                  <a:gd name="connsiteX162" fmla="*/ 260111 w 597701"/>
                  <a:gd name="connsiteY162" fmla="*/ 84711 h 596665"/>
                  <a:gd name="connsiteX163" fmla="*/ 255499 w 597701"/>
                  <a:gd name="connsiteY163" fmla="*/ 90236 h 596665"/>
                  <a:gd name="connsiteX164" fmla="*/ 246275 w 597701"/>
                  <a:gd name="connsiteY164" fmla="*/ 91157 h 596665"/>
                  <a:gd name="connsiteX165" fmla="*/ 247198 w 597701"/>
                  <a:gd name="connsiteY165" fmla="*/ 94840 h 596665"/>
                  <a:gd name="connsiteX166" fmla="*/ 249965 w 597701"/>
                  <a:gd name="connsiteY166" fmla="*/ 96682 h 596665"/>
                  <a:gd name="connsiteX167" fmla="*/ 249965 w 597701"/>
                  <a:gd name="connsiteY167" fmla="*/ 97602 h 596665"/>
                  <a:gd name="connsiteX168" fmla="*/ 243508 w 597701"/>
                  <a:gd name="connsiteY168" fmla="*/ 98523 h 596665"/>
                  <a:gd name="connsiteX169" fmla="*/ 242586 w 597701"/>
                  <a:gd name="connsiteY169" fmla="*/ 103127 h 596665"/>
                  <a:gd name="connsiteX170" fmla="*/ 236129 w 597701"/>
                  <a:gd name="connsiteY170" fmla="*/ 103127 h 596665"/>
                  <a:gd name="connsiteX171" fmla="*/ 234284 w 597701"/>
                  <a:gd name="connsiteY171" fmla="*/ 94840 h 596665"/>
                  <a:gd name="connsiteX172" fmla="*/ 222293 w 597701"/>
                  <a:gd name="connsiteY172" fmla="*/ 98523 h 596665"/>
                  <a:gd name="connsiteX173" fmla="*/ 198312 w 597701"/>
                  <a:gd name="connsiteY173" fmla="*/ 113256 h 596665"/>
                  <a:gd name="connsiteX174" fmla="*/ 201079 w 597701"/>
                  <a:gd name="connsiteY174" fmla="*/ 123384 h 596665"/>
                  <a:gd name="connsiteX175" fmla="*/ 207535 w 597701"/>
                  <a:gd name="connsiteY175" fmla="*/ 127988 h 596665"/>
                  <a:gd name="connsiteX176" fmla="*/ 221371 w 597701"/>
                  <a:gd name="connsiteY176" fmla="*/ 129830 h 596665"/>
                  <a:gd name="connsiteX177" fmla="*/ 221371 w 597701"/>
                  <a:gd name="connsiteY177" fmla="*/ 145483 h 596665"/>
                  <a:gd name="connsiteX178" fmla="*/ 227828 w 597701"/>
                  <a:gd name="connsiteY178" fmla="*/ 143641 h 596665"/>
                  <a:gd name="connsiteX179" fmla="*/ 233362 w 597701"/>
                  <a:gd name="connsiteY179" fmla="*/ 131671 h 596665"/>
                  <a:gd name="connsiteX180" fmla="*/ 248120 w 597701"/>
                  <a:gd name="connsiteY180" fmla="*/ 127067 h 596665"/>
                  <a:gd name="connsiteX181" fmla="*/ 248120 w 597701"/>
                  <a:gd name="connsiteY181" fmla="*/ 108652 h 596665"/>
                  <a:gd name="connsiteX182" fmla="*/ 256421 w 597701"/>
                  <a:gd name="connsiteY182" fmla="*/ 102206 h 596665"/>
                  <a:gd name="connsiteX183" fmla="*/ 275791 w 597701"/>
                  <a:gd name="connsiteY183" fmla="*/ 106810 h 596665"/>
                  <a:gd name="connsiteX184" fmla="*/ 274869 w 597701"/>
                  <a:gd name="connsiteY184" fmla="*/ 119701 h 596665"/>
                  <a:gd name="connsiteX185" fmla="*/ 279481 w 597701"/>
                  <a:gd name="connsiteY185" fmla="*/ 119701 h 596665"/>
                  <a:gd name="connsiteX186" fmla="*/ 294239 w 597701"/>
                  <a:gd name="connsiteY186" fmla="*/ 112335 h 596665"/>
                  <a:gd name="connsiteX187" fmla="*/ 295161 w 597701"/>
                  <a:gd name="connsiteY187" fmla="*/ 128909 h 596665"/>
                  <a:gd name="connsiteX188" fmla="*/ 305307 w 597701"/>
                  <a:gd name="connsiteY188" fmla="*/ 135354 h 596665"/>
                  <a:gd name="connsiteX189" fmla="*/ 305307 w 597701"/>
                  <a:gd name="connsiteY189" fmla="*/ 144562 h 596665"/>
                  <a:gd name="connsiteX190" fmla="*/ 295161 w 597701"/>
                  <a:gd name="connsiteY190" fmla="*/ 148245 h 596665"/>
                  <a:gd name="connsiteX191" fmla="*/ 295161 w 597701"/>
                  <a:gd name="connsiteY191" fmla="*/ 151008 h 596665"/>
                  <a:gd name="connsiteX192" fmla="*/ 307152 w 597701"/>
                  <a:gd name="connsiteY192" fmla="*/ 156532 h 596665"/>
                  <a:gd name="connsiteX193" fmla="*/ 307152 w 597701"/>
                  <a:gd name="connsiteY193" fmla="*/ 162978 h 596665"/>
                  <a:gd name="connsiteX194" fmla="*/ 303463 w 597701"/>
                  <a:gd name="connsiteY194" fmla="*/ 163898 h 596665"/>
                  <a:gd name="connsiteX195" fmla="*/ 303463 w 597701"/>
                  <a:gd name="connsiteY195" fmla="*/ 162978 h 596665"/>
                  <a:gd name="connsiteX196" fmla="*/ 288705 w 597701"/>
                  <a:gd name="connsiteY196" fmla="*/ 158374 h 596665"/>
                  <a:gd name="connsiteX197" fmla="*/ 287782 w 597701"/>
                  <a:gd name="connsiteY197" fmla="*/ 153770 h 596665"/>
                  <a:gd name="connsiteX198" fmla="*/ 292394 w 597701"/>
                  <a:gd name="connsiteY198" fmla="*/ 151008 h 596665"/>
                  <a:gd name="connsiteX199" fmla="*/ 292394 w 597701"/>
                  <a:gd name="connsiteY199" fmla="*/ 146404 h 596665"/>
                  <a:gd name="connsiteX200" fmla="*/ 287782 w 597701"/>
                  <a:gd name="connsiteY200" fmla="*/ 145483 h 596665"/>
                  <a:gd name="connsiteX201" fmla="*/ 285937 w 597701"/>
                  <a:gd name="connsiteY201" fmla="*/ 149166 h 596665"/>
                  <a:gd name="connsiteX202" fmla="*/ 277636 w 597701"/>
                  <a:gd name="connsiteY202" fmla="*/ 150087 h 596665"/>
                  <a:gd name="connsiteX203" fmla="*/ 276714 w 597701"/>
                  <a:gd name="connsiteY203" fmla="*/ 150087 h 596665"/>
                  <a:gd name="connsiteX204" fmla="*/ 276714 w 597701"/>
                  <a:gd name="connsiteY204" fmla="*/ 151008 h 596665"/>
                  <a:gd name="connsiteX205" fmla="*/ 273947 w 597701"/>
                  <a:gd name="connsiteY205" fmla="*/ 151008 h 596665"/>
                  <a:gd name="connsiteX206" fmla="*/ 272102 w 597701"/>
                  <a:gd name="connsiteY206" fmla="*/ 146404 h 596665"/>
                  <a:gd name="connsiteX207" fmla="*/ 269335 w 597701"/>
                  <a:gd name="connsiteY207" fmla="*/ 144562 h 596665"/>
                  <a:gd name="connsiteX208" fmla="*/ 262878 w 597701"/>
                  <a:gd name="connsiteY208" fmla="*/ 144562 h 596665"/>
                  <a:gd name="connsiteX209" fmla="*/ 260111 w 597701"/>
                  <a:gd name="connsiteY209" fmla="*/ 147324 h 596665"/>
                  <a:gd name="connsiteX210" fmla="*/ 260111 w 597701"/>
                  <a:gd name="connsiteY210" fmla="*/ 151928 h 596665"/>
                  <a:gd name="connsiteX211" fmla="*/ 265645 w 597701"/>
                  <a:gd name="connsiteY211" fmla="*/ 153770 h 596665"/>
                  <a:gd name="connsiteX212" fmla="*/ 270257 w 597701"/>
                  <a:gd name="connsiteY212" fmla="*/ 154691 h 596665"/>
                  <a:gd name="connsiteX213" fmla="*/ 269335 w 597701"/>
                  <a:gd name="connsiteY213" fmla="*/ 154691 h 596665"/>
                  <a:gd name="connsiteX214" fmla="*/ 264723 w 597701"/>
                  <a:gd name="connsiteY214" fmla="*/ 160215 h 596665"/>
                  <a:gd name="connsiteX215" fmla="*/ 262878 w 597701"/>
                  <a:gd name="connsiteY215" fmla="*/ 157453 h 596665"/>
                  <a:gd name="connsiteX216" fmla="*/ 258266 w 597701"/>
                  <a:gd name="connsiteY216" fmla="*/ 156532 h 596665"/>
                  <a:gd name="connsiteX217" fmla="*/ 246275 w 597701"/>
                  <a:gd name="connsiteY217" fmla="*/ 167582 h 596665"/>
                  <a:gd name="connsiteX218" fmla="*/ 248120 w 597701"/>
                  <a:gd name="connsiteY218" fmla="*/ 169423 h 596665"/>
                  <a:gd name="connsiteX219" fmla="*/ 229672 w 597701"/>
                  <a:gd name="connsiteY219" fmla="*/ 178631 h 596665"/>
                  <a:gd name="connsiteX220" fmla="*/ 213070 w 597701"/>
                  <a:gd name="connsiteY220" fmla="*/ 197047 h 596665"/>
                  <a:gd name="connsiteX221" fmla="*/ 212147 w 597701"/>
                  <a:gd name="connsiteY221" fmla="*/ 204413 h 596665"/>
                  <a:gd name="connsiteX222" fmla="*/ 194622 w 597701"/>
                  <a:gd name="connsiteY222" fmla="*/ 215463 h 596665"/>
                  <a:gd name="connsiteX223" fmla="*/ 186321 w 597701"/>
                  <a:gd name="connsiteY223" fmla="*/ 223750 h 596665"/>
                  <a:gd name="connsiteX224" fmla="*/ 187243 w 597701"/>
                  <a:gd name="connsiteY224" fmla="*/ 240324 h 596665"/>
                  <a:gd name="connsiteX225" fmla="*/ 176174 w 597701"/>
                  <a:gd name="connsiteY225" fmla="*/ 235720 h 596665"/>
                  <a:gd name="connsiteX226" fmla="*/ 176174 w 597701"/>
                  <a:gd name="connsiteY226" fmla="*/ 225591 h 596665"/>
                  <a:gd name="connsiteX227" fmla="*/ 143891 w 597701"/>
                  <a:gd name="connsiteY227" fmla="*/ 225591 h 596665"/>
                  <a:gd name="connsiteX228" fmla="*/ 126366 w 597701"/>
                  <a:gd name="connsiteY228" fmla="*/ 233878 h 596665"/>
                  <a:gd name="connsiteX229" fmla="*/ 119909 w 597701"/>
                  <a:gd name="connsiteY229" fmla="*/ 247690 h 596665"/>
                  <a:gd name="connsiteX230" fmla="*/ 116220 w 597701"/>
                  <a:gd name="connsiteY230" fmla="*/ 257818 h 596665"/>
                  <a:gd name="connsiteX231" fmla="*/ 121754 w 597701"/>
                  <a:gd name="connsiteY231" fmla="*/ 267947 h 596665"/>
                  <a:gd name="connsiteX232" fmla="*/ 134667 w 597701"/>
                  <a:gd name="connsiteY232" fmla="*/ 269789 h 596665"/>
                  <a:gd name="connsiteX233" fmla="*/ 155882 w 597701"/>
                  <a:gd name="connsiteY233" fmla="*/ 255977 h 596665"/>
                  <a:gd name="connsiteX234" fmla="*/ 157727 w 597701"/>
                  <a:gd name="connsiteY234" fmla="*/ 262422 h 596665"/>
                  <a:gd name="connsiteX235" fmla="*/ 151270 w 597701"/>
                  <a:gd name="connsiteY235" fmla="*/ 275313 h 596665"/>
                  <a:gd name="connsiteX236" fmla="*/ 166951 w 597701"/>
                  <a:gd name="connsiteY236" fmla="*/ 278076 h 596665"/>
                  <a:gd name="connsiteX237" fmla="*/ 168795 w 597701"/>
                  <a:gd name="connsiteY237" fmla="*/ 302016 h 596665"/>
                  <a:gd name="connsiteX238" fmla="*/ 190010 w 597701"/>
                  <a:gd name="connsiteY238" fmla="*/ 305699 h 596665"/>
                  <a:gd name="connsiteX239" fmla="*/ 203846 w 597701"/>
                  <a:gd name="connsiteY239" fmla="*/ 290046 h 596665"/>
                  <a:gd name="connsiteX240" fmla="*/ 221371 w 597701"/>
                  <a:gd name="connsiteY240" fmla="*/ 293729 h 596665"/>
                  <a:gd name="connsiteX241" fmla="*/ 226905 w 597701"/>
                  <a:gd name="connsiteY241" fmla="*/ 302016 h 596665"/>
                  <a:gd name="connsiteX242" fmla="*/ 243508 w 597701"/>
                  <a:gd name="connsiteY242" fmla="*/ 301095 h 596665"/>
                  <a:gd name="connsiteX243" fmla="*/ 243508 w 597701"/>
                  <a:gd name="connsiteY243" fmla="*/ 295570 h 596665"/>
                  <a:gd name="connsiteX244" fmla="*/ 252732 w 597701"/>
                  <a:gd name="connsiteY244" fmla="*/ 300174 h 596665"/>
                  <a:gd name="connsiteX245" fmla="*/ 262878 w 597701"/>
                  <a:gd name="connsiteY245" fmla="*/ 315828 h 596665"/>
                  <a:gd name="connsiteX246" fmla="*/ 280403 w 597701"/>
                  <a:gd name="connsiteY246" fmla="*/ 315828 h 596665"/>
                  <a:gd name="connsiteX247" fmla="*/ 285937 w 597701"/>
                  <a:gd name="connsiteY247" fmla="*/ 326877 h 596665"/>
                  <a:gd name="connsiteX248" fmla="*/ 286860 w 597701"/>
                  <a:gd name="connsiteY248" fmla="*/ 340689 h 596665"/>
                  <a:gd name="connsiteX249" fmla="*/ 306230 w 597701"/>
                  <a:gd name="connsiteY249" fmla="*/ 348055 h 596665"/>
                  <a:gd name="connsiteX250" fmla="*/ 330212 w 597701"/>
                  <a:gd name="connsiteY250" fmla="*/ 348055 h 596665"/>
                  <a:gd name="connsiteX251" fmla="*/ 337591 w 597701"/>
                  <a:gd name="connsiteY251" fmla="*/ 360025 h 596665"/>
                  <a:gd name="connsiteX252" fmla="*/ 348659 w 597701"/>
                  <a:gd name="connsiteY252" fmla="*/ 363708 h 596665"/>
                  <a:gd name="connsiteX253" fmla="*/ 345892 w 597701"/>
                  <a:gd name="connsiteY253" fmla="*/ 372916 h 596665"/>
                  <a:gd name="connsiteX254" fmla="*/ 334823 w 597701"/>
                  <a:gd name="connsiteY254" fmla="*/ 387648 h 596665"/>
                  <a:gd name="connsiteX255" fmla="*/ 331134 w 597701"/>
                  <a:gd name="connsiteY255" fmla="*/ 420796 h 596665"/>
                  <a:gd name="connsiteX256" fmla="*/ 320988 w 597701"/>
                  <a:gd name="connsiteY256" fmla="*/ 429083 h 596665"/>
                  <a:gd name="connsiteX257" fmla="*/ 305307 w 597701"/>
                  <a:gd name="connsiteY257" fmla="*/ 429083 h 596665"/>
                  <a:gd name="connsiteX258" fmla="*/ 299773 w 597701"/>
                  <a:gd name="connsiteY258" fmla="*/ 438291 h 596665"/>
                  <a:gd name="connsiteX259" fmla="*/ 303463 w 597701"/>
                  <a:gd name="connsiteY259" fmla="*/ 454865 h 596665"/>
                  <a:gd name="connsiteX260" fmla="*/ 285937 w 597701"/>
                  <a:gd name="connsiteY260" fmla="*/ 476964 h 596665"/>
                  <a:gd name="connsiteX261" fmla="*/ 281326 w 597701"/>
                  <a:gd name="connsiteY261" fmla="*/ 487092 h 596665"/>
                  <a:gd name="connsiteX262" fmla="*/ 264723 w 597701"/>
                  <a:gd name="connsiteY262" fmla="*/ 494459 h 596665"/>
                  <a:gd name="connsiteX263" fmla="*/ 253654 w 597701"/>
                  <a:gd name="connsiteY263" fmla="*/ 496300 h 596665"/>
                  <a:gd name="connsiteX264" fmla="*/ 253654 w 597701"/>
                  <a:gd name="connsiteY264" fmla="*/ 500904 h 596665"/>
                  <a:gd name="connsiteX265" fmla="*/ 261033 w 597701"/>
                  <a:gd name="connsiteY265" fmla="*/ 502746 h 596665"/>
                  <a:gd name="connsiteX266" fmla="*/ 260111 w 597701"/>
                  <a:gd name="connsiteY266" fmla="*/ 508270 h 596665"/>
                  <a:gd name="connsiteX267" fmla="*/ 253654 w 597701"/>
                  <a:gd name="connsiteY267" fmla="*/ 514716 h 596665"/>
                  <a:gd name="connsiteX268" fmla="*/ 257344 w 597701"/>
                  <a:gd name="connsiteY268" fmla="*/ 519320 h 596665"/>
                  <a:gd name="connsiteX269" fmla="*/ 265645 w 597701"/>
                  <a:gd name="connsiteY269" fmla="*/ 519320 h 596665"/>
                  <a:gd name="connsiteX270" fmla="*/ 264723 w 597701"/>
                  <a:gd name="connsiteY270" fmla="*/ 525765 h 596665"/>
                  <a:gd name="connsiteX271" fmla="*/ 262878 w 597701"/>
                  <a:gd name="connsiteY271" fmla="*/ 532211 h 596665"/>
                  <a:gd name="connsiteX272" fmla="*/ 261956 w 597701"/>
                  <a:gd name="connsiteY272" fmla="*/ 536815 h 596665"/>
                  <a:gd name="connsiteX273" fmla="*/ 273947 w 597701"/>
                  <a:gd name="connsiteY273" fmla="*/ 546943 h 596665"/>
                  <a:gd name="connsiteX274" fmla="*/ 273024 w 597701"/>
                  <a:gd name="connsiteY274" fmla="*/ 552468 h 596665"/>
                  <a:gd name="connsiteX275" fmla="*/ 256421 w 597701"/>
                  <a:gd name="connsiteY275" fmla="*/ 552468 h 596665"/>
                  <a:gd name="connsiteX276" fmla="*/ 239819 w 597701"/>
                  <a:gd name="connsiteY276" fmla="*/ 537735 h 596665"/>
                  <a:gd name="connsiteX277" fmla="*/ 227828 w 597701"/>
                  <a:gd name="connsiteY277" fmla="*/ 515637 h 596665"/>
                  <a:gd name="connsiteX278" fmla="*/ 228750 w 597701"/>
                  <a:gd name="connsiteY278" fmla="*/ 494459 h 596665"/>
                  <a:gd name="connsiteX279" fmla="*/ 219526 w 597701"/>
                  <a:gd name="connsiteY279" fmla="*/ 481568 h 596665"/>
                  <a:gd name="connsiteX280" fmla="*/ 223216 w 597701"/>
                  <a:gd name="connsiteY280" fmla="*/ 460390 h 596665"/>
                  <a:gd name="connsiteX281" fmla="*/ 217681 w 597701"/>
                  <a:gd name="connsiteY281" fmla="*/ 458548 h 596665"/>
                  <a:gd name="connsiteX282" fmla="*/ 217681 w 597701"/>
                  <a:gd name="connsiteY282" fmla="*/ 411589 h 596665"/>
                  <a:gd name="connsiteX283" fmla="*/ 201079 w 597701"/>
                  <a:gd name="connsiteY283" fmla="*/ 399618 h 596665"/>
                  <a:gd name="connsiteX284" fmla="*/ 192777 w 597701"/>
                  <a:gd name="connsiteY284" fmla="*/ 397777 h 596665"/>
                  <a:gd name="connsiteX285" fmla="*/ 190933 w 597701"/>
                  <a:gd name="connsiteY285" fmla="*/ 388569 h 596665"/>
                  <a:gd name="connsiteX286" fmla="*/ 169718 w 597701"/>
                  <a:gd name="connsiteY286" fmla="*/ 362787 h 596665"/>
                  <a:gd name="connsiteX287" fmla="*/ 172485 w 597701"/>
                  <a:gd name="connsiteY287" fmla="*/ 353579 h 596665"/>
                  <a:gd name="connsiteX288" fmla="*/ 172485 w 597701"/>
                  <a:gd name="connsiteY288" fmla="*/ 337926 h 596665"/>
                  <a:gd name="connsiteX289" fmla="*/ 187243 w 597701"/>
                  <a:gd name="connsiteY289" fmla="*/ 327798 h 596665"/>
                  <a:gd name="connsiteX290" fmla="*/ 185398 w 597701"/>
                  <a:gd name="connsiteY290" fmla="*/ 311224 h 596665"/>
                  <a:gd name="connsiteX291" fmla="*/ 164184 w 597701"/>
                  <a:gd name="connsiteY291" fmla="*/ 309382 h 596665"/>
                  <a:gd name="connsiteX292" fmla="*/ 147581 w 597701"/>
                  <a:gd name="connsiteY292" fmla="*/ 290966 h 596665"/>
                  <a:gd name="connsiteX293" fmla="*/ 136512 w 597701"/>
                  <a:gd name="connsiteY293" fmla="*/ 287283 h 596665"/>
                  <a:gd name="connsiteX294" fmla="*/ 128211 w 597701"/>
                  <a:gd name="connsiteY294" fmla="*/ 286363 h 596665"/>
                  <a:gd name="connsiteX295" fmla="*/ 129133 w 597701"/>
                  <a:gd name="connsiteY295" fmla="*/ 278996 h 596665"/>
                  <a:gd name="connsiteX296" fmla="*/ 119909 w 597701"/>
                  <a:gd name="connsiteY296" fmla="*/ 278076 h 596665"/>
                  <a:gd name="connsiteX297" fmla="*/ 119909 w 597701"/>
                  <a:gd name="connsiteY297" fmla="*/ 281759 h 596665"/>
                  <a:gd name="connsiteX298" fmla="*/ 95928 w 597701"/>
                  <a:gd name="connsiteY298" fmla="*/ 276234 h 596665"/>
                  <a:gd name="connsiteX299" fmla="*/ 86704 w 597701"/>
                  <a:gd name="connsiteY299" fmla="*/ 261502 h 596665"/>
                  <a:gd name="connsiteX300" fmla="*/ 90393 w 597701"/>
                  <a:gd name="connsiteY300" fmla="*/ 254135 h 596665"/>
                  <a:gd name="connsiteX301" fmla="*/ 74713 w 597701"/>
                  <a:gd name="connsiteY301" fmla="*/ 232037 h 596665"/>
                  <a:gd name="connsiteX302" fmla="*/ 72868 w 597701"/>
                  <a:gd name="connsiteY302" fmla="*/ 215463 h 596665"/>
                  <a:gd name="connsiteX303" fmla="*/ 66411 w 597701"/>
                  <a:gd name="connsiteY303" fmla="*/ 215463 h 596665"/>
                  <a:gd name="connsiteX304" fmla="*/ 68256 w 597701"/>
                  <a:gd name="connsiteY304" fmla="*/ 231116 h 596665"/>
                  <a:gd name="connsiteX305" fmla="*/ 79325 w 597701"/>
                  <a:gd name="connsiteY305" fmla="*/ 247690 h 596665"/>
                  <a:gd name="connsiteX306" fmla="*/ 77480 w 597701"/>
                  <a:gd name="connsiteY306" fmla="*/ 254135 h 596665"/>
                  <a:gd name="connsiteX307" fmla="*/ 69179 w 597701"/>
                  <a:gd name="connsiteY307" fmla="*/ 252294 h 596665"/>
                  <a:gd name="connsiteX308" fmla="*/ 58110 w 597701"/>
                  <a:gd name="connsiteY308" fmla="*/ 233878 h 596665"/>
                  <a:gd name="connsiteX309" fmla="*/ 58110 w 597701"/>
                  <a:gd name="connsiteY309" fmla="*/ 212700 h 596665"/>
                  <a:gd name="connsiteX310" fmla="*/ 46119 w 597701"/>
                  <a:gd name="connsiteY310" fmla="*/ 207176 h 596665"/>
                  <a:gd name="connsiteX311" fmla="*/ 46119 w 597701"/>
                  <a:gd name="connsiteY311" fmla="*/ 191522 h 596665"/>
                  <a:gd name="connsiteX312" fmla="*/ 46159 w 597701"/>
                  <a:gd name="connsiteY312" fmla="*/ 191442 h 596665"/>
                  <a:gd name="connsiteX313" fmla="*/ 46159 w 597701"/>
                  <a:gd name="connsiteY313" fmla="*/ 191590 h 596665"/>
                  <a:gd name="connsiteX314" fmla="*/ 54256 w 597701"/>
                  <a:gd name="connsiteY314" fmla="*/ 175277 h 596665"/>
                  <a:gd name="connsiteX315" fmla="*/ 56265 w 597701"/>
                  <a:gd name="connsiteY315" fmla="*/ 171265 h 596665"/>
                  <a:gd name="connsiteX316" fmla="*/ 67334 w 597701"/>
                  <a:gd name="connsiteY316" fmla="*/ 157453 h 596665"/>
                  <a:gd name="connsiteX317" fmla="*/ 67334 w 597701"/>
                  <a:gd name="connsiteY317" fmla="*/ 151928 h 596665"/>
                  <a:gd name="connsiteX318" fmla="*/ 56265 w 597701"/>
                  <a:gd name="connsiteY318" fmla="*/ 171265 h 596665"/>
                  <a:gd name="connsiteX319" fmla="*/ 46119 w 597701"/>
                  <a:gd name="connsiteY319" fmla="*/ 182315 h 596665"/>
                  <a:gd name="connsiteX320" fmla="*/ 46119 w 597701"/>
                  <a:gd name="connsiteY320" fmla="*/ 191522 h 596665"/>
                  <a:gd name="connsiteX321" fmla="*/ 24904 w 597701"/>
                  <a:gd name="connsiteY321" fmla="*/ 298333 h 596665"/>
                  <a:gd name="connsiteX322" fmla="*/ 298851 w 597701"/>
                  <a:gd name="connsiteY322" fmla="*/ 572725 h 596665"/>
                  <a:gd name="connsiteX323" fmla="*/ 511920 w 597701"/>
                  <a:gd name="connsiteY323" fmla="*/ 471439 h 596665"/>
                  <a:gd name="connsiteX324" fmla="*/ 502696 w 597701"/>
                  <a:gd name="connsiteY324" fmla="*/ 471439 h 596665"/>
                  <a:gd name="connsiteX325" fmla="*/ 502696 w 597701"/>
                  <a:gd name="connsiteY325" fmla="*/ 453024 h 596665"/>
                  <a:gd name="connsiteX326" fmla="*/ 492550 w 597701"/>
                  <a:gd name="connsiteY326" fmla="*/ 439212 h 596665"/>
                  <a:gd name="connsiteX327" fmla="*/ 492550 w 597701"/>
                  <a:gd name="connsiteY327" fmla="*/ 417113 h 596665"/>
                  <a:gd name="connsiteX328" fmla="*/ 484249 w 597701"/>
                  <a:gd name="connsiteY328" fmla="*/ 408826 h 596665"/>
                  <a:gd name="connsiteX329" fmla="*/ 483326 w 597701"/>
                  <a:gd name="connsiteY329" fmla="*/ 399618 h 596665"/>
                  <a:gd name="connsiteX330" fmla="*/ 493473 w 597701"/>
                  <a:gd name="connsiteY330" fmla="*/ 380282 h 596665"/>
                  <a:gd name="connsiteX331" fmla="*/ 474103 w 597701"/>
                  <a:gd name="connsiteY331" fmla="*/ 346213 h 596665"/>
                  <a:gd name="connsiteX332" fmla="*/ 476870 w 597701"/>
                  <a:gd name="connsiteY332" fmla="*/ 323194 h 596665"/>
                  <a:gd name="connsiteX333" fmla="*/ 459345 w 597701"/>
                  <a:gd name="connsiteY333" fmla="*/ 322273 h 596665"/>
                  <a:gd name="connsiteX334" fmla="*/ 452888 w 597701"/>
                  <a:gd name="connsiteY334" fmla="*/ 315828 h 596665"/>
                  <a:gd name="connsiteX335" fmla="*/ 441819 w 597701"/>
                  <a:gd name="connsiteY335" fmla="*/ 315828 h 596665"/>
                  <a:gd name="connsiteX336" fmla="*/ 435363 w 597701"/>
                  <a:gd name="connsiteY336" fmla="*/ 321352 h 596665"/>
                  <a:gd name="connsiteX337" fmla="*/ 415070 w 597701"/>
                  <a:gd name="connsiteY337" fmla="*/ 321352 h 596665"/>
                  <a:gd name="connsiteX338" fmla="*/ 414148 w 597701"/>
                  <a:gd name="connsiteY338" fmla="*/ 322273 h 596665"/>
                  <a:gd name="connsiteX339" fmla="*/ 403079 w 597701"/>
                  <a:gd name="connsiteY339" fmla="*/ 322273 h 596665"/>
                  <a:gd name="connsiteX340" fmla="*/ 376330 w 597701"/>
                  <a:gd name="connsiteY340" fmla="*/ 292808 h 596665"/>
                  <a:gd name="connsiteX341" fmla="*/ 377253 w 597701"/>
                  <a:gd name="connsiteY341" fmla="*/ 269789 h 596665"/>
                  <a:gd name="connsiteX342" fmla="*/ 380942 w 597701"/>
                  <a:gd name="connsiteY342" fmla="*/ 267947 h 596665"/>
                  <a:gd name="connsiteX343" fmla="*/ 382787 w 597701"/>
                  <a:gd name="connsiteY343" fmla="*/ 259660 h 596665"/>
                  <a:gd name="connsiteX344" fmla="*/ 376330 w 597701"/>
                  <a:gd name="connsiteY344" fmla="*/ 259660 h 596665"/>
                  <a:gd name="connsiteX345" fmla="*/ 374486 w 597701"/>
                  <a:gd name="connsiteY345" fmla="*/ 249531 h 596665"/>
                  <a:gd name="connsiteX346" fmla="*/ 404924 w 597701"/>
                  <a:gd name="connsiteY346" fmla="*/ 228354 h 596665"/>
                  <a:gd name="connsiteX347" fmla="*/ 404924 w 597701"/>
                  <a:gd name="connsiteY347" fmla="*/ 212700 h 596665"/>
                  <a:gd name="connsiteX348" fmla="*/ 419682 w 597701"/>
                  <a:gd name="connsiteY348" fmla="*/ 204413 h 596665"/>
                  <a:gd name="connsiteX349" fmla="*/ 425217 w 597701"/>
                  <a:gd name="connsiteY349" fmla="*/ 205334 h 596665"/>
                  <a:gd name="connsiteX350" fmla="*/ 437207 w 597701"/>
                  <a:gd name="connsiteY350" fmla="*/ 205334 h 596665"/>
                  <a:gd name="connsiteX351" fmla="*/ 447354 w 597701"/>
                  <a:gd name="connsiteY351" fmla="*/ 199809 h 596665"/>
                  <a:gd name="connsiteX352" fmla="*/ 477792 w 597701"/>
                  <a:gd name="connsiteY352" fmla="*/ 197047 h 596665"/>
                  <a:gd name="connsiteX353" fmla="*/ 477792 w 597701"/>
                  <a:gd name="connsiteY353" fmla="*/ 212700 h 596665"/>
                  <a:gd name="connsiteX354" fmla="*/ 501774 w 597701"/>
                  <a:gd name="connsiteY354" fmla="*/ 219146 h 596665"/>
                  <a:gd name="connsiteX355" fmla="*/ 507308 w 597701"/>
                  <a:gd name="connsiteY355" fmla="*/ 222829 h 596665"/>
                  <a:gd name="connsiteX356" fmla="*/ 511920 w 597701"/>
                  <a:gd name="connsiteY356" fmla="*/ 222829 h 596665"/>
                  <a:gd name="connsiteX357" fmla="*/ 511920 w 597701"/>
                  <a:gd name="connsiteY357" fmla="*/ 214542 h 596665"/>
                  <a:gd name="connsiteX358" fmla="*/ 525756 w 597701"/>
                  <a:gd name="connsiteY358" fmla="*/ 212700 h 596665"/>
                  <a:gd name="connsiteX359" fmla="*/ 538669 w 597701"/>
                  <a:gd name="connsiteY359" fmla="*/ 222829 h 596665"/>
                  <a:gd name="connsiteX360" fmla="*/ 560806 w 597701"/>
                  <a:gd name="connsiteY360" fmla="*/ 222829 h 596665"/>
                  <a:gd name="connsiteX361" fmla="*/ 562651 w 597701"/>
                  <a:gd name="connsiteY361" fmla="*/ 220987 h 596665"/>
                  <a:gd name="connsiteX362" fmla="*/ 554349 w 597701"/>
                  <a:gd name="connsiteY362" fmla="*/ 199809 h 596665"/>
                  <a:gd name="connsiteX363" fmla="*/ 540514 w 597701"/>
                  <a:gd name="connsiteY363" fmla="*/ 199809 h 596665"/>
                  <a:gd name="connsiteX364" fmla="*/ 533135 w 597701"/>
                  <a:gd name="connsiteY364" fmla="*/ 192443 h 596665"/>
                  <a:gd name="connsiteX365" fmla="*/ 532212 w 597701"/>
                  <a:gd name="connsiteY365" fmla="*/ 179552 h 596665"/>
                  <a:gd name="connsiteX366" fmla="*/ 524833 w 597701"/>
                  <a:gd name="connsiteY366" fmla="*/ 183235 h 596665"/>
                  <a:gd name="connsiteX367" fmla="*/ 520221 w 597701"/>
                  <a:gd name="connsiteY367" fmla="*/ 198889 h 596665"/>
                  <a:gd name="connsiteX368" fmla="*/ 510075 w 597701"/>
                  <a:gd name="connsiteY368" fmla="*/ 187839 h 596665"/>
                  <a:gd name="connsiteX369" fmla="*/ 509153 w 597701"/>
                  <a:gd name="connsiteY369" fmla="*/ 176790 h 596665"/>
                  <a:gd name="connsiteX370" fmla="*/ 499007 w 597701"/>
                  <a:gd name="connsiteY370" fmla="*/ 168502 h 596665"/>
                  <a:gd name="connsiteX371" fmla="*/ 495317 w 597701"/>
                  <a:gd name="connsiteY371" fmla="*/ 163898 h 596665"/>
                  <a:gd name="connsiteX372" fmla="*/ 483326 w 597701"/>
                  <a:gd name="connsiteY372" fmla="*/ 163898 h 596665"/>
                  <a:gd name="connsiteX373" fmla="*/ 487016 w 597701"/>
                  <a:gd name="connsiteY373" fmla="*/ 174948 h 596665"/>
                  <a:gd name="connsiteX374" fmla="*/ 501774 w 597701"/>
                  <a:gd name="connsiteY374" fmla="*/ 183235 h 596665"/>
                  <a:gd name="connsiteX375" fmla="*/ 504541 w 597701"/>
                  <a:gd name="connsiteY375" fmla="*/ 185077 h 596665"/>
                  <a:gd name="connsiteX376" fmla="*/ 500852 w 597701"/>
                  <a:gd name="connsiteY376" fmla="*/ 186918 h 596665"/>
                  <a:gd name="connsiteX377" fmla="*/ 500852 w 597701"/>
                  <a:gd name="connsiteY377" fmla="*/ 195205 h 596665"/>
                  <a:gd name="connsiteX378" fmla="*/ 494395 w 597701"/>
                  <a:gd name="connsiteY378" fmla="*/ 197968 h 596665"/>
                  <a:gd name="connsiteX379" fmla="*/ 487938 w 597701"/>
                  <a:gd name="connsiteY379" fmla="*/ 197047 h 596665"/>
                  <a:gd name="connsiteX380" fmla="*/ 484249 w 597701"/>
                  <a:gd name="connsiteY380" fmla="*/ 191522 h 596665"/>
                  <a:gd name="connsiteX381" fmla="*/ 494395 w 597701"/>
                  <a:gd name="connsiteY381" fmla="*/ 192443 h 596665"/>
                  <a:gd name="connsiteX382" fmla="*/ 497162 w 597701"/>
                  <a:gd name="connsiteY382" fmla="*/ 188760 h 596665"/>
                  <a:gd name="connsiteX383" fmla="*/ 475947 w 597701"/>
                  <a:gd name="connsiteY383" fmla="*/ 174028 h 596665"/>
                  <a:gd name="connsiteX384" fmla="*/ 474103 w 597701"/>
                  <a:gd name="connsiteY384" fmla="*/ 168502 h 596665"/>
                  <a:gd name="connsiteX385" fmla="*/ 464879 w 597701"/>
                  <a:gd name="connsiteY385" fmla="*/ 175869 h 596665"/>
                  <a:gd name="connsiteX386" fmla="*/ 456577 w 597701"/>
                  <a:gd name="connsiteY386" fmla="*/ 174028 h 596665"/>
                  <a:gd name="connsiteX387" fmla="*/ 442742 w 597701"/>
                  <a:gd name="connsiteY387" fmla="*/ 191522 h 596665"/>
                  <a:gd name="connsiteX388" fmla="*/ 439975 w 597701"/>
                  <a:gd name="connsiteY388" fmla="*/ 198889 h 596665"/>
                  <a:gd name="connsiteX389" fmla="*/ 431673 w 597701"/>
                  <a:gd name="connsiteY389" fmla="*/ 198889 h 596665"/>
                  <a:gd name="connsiteX390" fmla="*/ 418760 w 597701"/>
                  <a:gd name="connsiteY390" fmla="*/ 198889 h 596665"/>
                  <a:gd name="connsiteX391" fmla="*/ 411381 w 597701"/>
                  <a:gd name="connsiteY391" fmla="*/ 196126 h 596665"/>
                  <a:gd name="connsiteX392" fmla="*/ 409536 w 597701"/>
                  <a:gd name="connsiteY392" fmla="*/ 180473 h 596665"/>
                  <a:gd name="connsiteX393" fmla="*/ 412303 w 597701"/>
                  <a:gd name="connsiteY393" fmla="*/ 173107 h 596665"/>
                  <a:gd name="connsiteX394" fmla="*/ 425217 w 597701"/>
                  <a:gd name="connsiteY394" fmla="*/ 170344 h 596665"/>
                  <a:gd name="connsiteX395" fmla="*/ 439052 w 597701"/>
                  <a:gd name="connsiteY395" fmla="*/ 173107 h 596665"/>
                  <a:gd name="connsiteX396" fmla="*/ 440897 w 597701"/>
                  <a:gd name="connsiteY396" fmla="*/ 165740 h 596665"/>
                  <a:gd name="connsiteX397" fmla="*/ 434440 w 597701"/>
                  <a:gd name="connsiteY397" fmla="*/ 163898 h 596665"/>
                  <a:gd name="connsiteX398" fmla="*/ 436285 w 597701"/>
                  <a:gd name="connsiteY398" fmla="*/ 151928 h 596665"/>
                  <a:gd name="connsiteX399" fmla="*/ 451043 w 597701"/>
                  <a:gd name="connsiteY399" fmla="*/ 150087 h 596665"/>
                  <a:gd name="connsiteX400" fmla="*/ 461189 w 597701"/>
                  <a:gd name="connsiteY400" fmla="*/ 136275 h 596665"/>
                  <a:gd name="connsiteX401" fmla="*/ 471335 w 597701"/>
                  <a:gd name="connsiteY401" fmla="*/ 134434 h 596665"/>
                  <a:gd name="connsiteX402" fmla="*/ 480559 w 597701"/>
                  <a:gd name="connsiteY402" fmla="*/ 135354 h 596665"/>
                  <a:gd name="connsiteX403" fmla="*/ 483326 w 597701"/>
                  <a:gd name="connsiteY403" fmla="*/ 135354 h 596665"/>
                  <a:gd name="connsiteX404" fmla="*/ 481482 w 597701"/>
                  <a:gd name="connsiteY404" fmla="*/ 122463 h 596665"/>
                  <a:gd name="connsiteX405" fmla="*/ 470413 w 597701"/>
                  <a:gd name="connsiteY405" fmla="*/ 127067 h 596665"/>
                  <a:gd name="connsiteX406" fmla="*/ 466724 w 597701"/>
                  <a:gd name="connsiteY406" fmla="*/ 116939 h 596665"/>
                  <a:gd name="connsiteX407" fmla="*/ 460267 w 597701"/>
                  <a:gd name="connsiteY407" fmla="*/ 116018 h 596665"/>
                  <a:gd name="connsiteX408" fmla="*/ 459345 w 597701"/>
                  <a:gd name="connsiteY408" fmla="*/ 109572 h 596665"/>
                  <a:gd name="connsiteX409" fmla="*/ 463956 w 597701"/>
                  <a:gd name="connsiteY409" fmla="*/ 104048 h 596665"/>
                  <a:gd name="connsiteX410" fmla="*/ 476870 w 597701"/>
                  <a:gd name="connsiteY410" fmla="*/ 98523 h 596665"/>
                  <a:gd name="connsiteX411" fmla="*/ 480559 w 597701"/>
                  <a:gd name="connsiteY411" fmla="*/ 92998 h 596665"/>
                  <a:gd name="connsiteX412" fmla="*/ 298851 w 597701"/>
                  <a:gd name="connsiteY412" fmla="*/ 24861 h 596665"/>
                  <a:gd name="connsiteX413" fmla="*/ 298851 w 597701"/>
                  <a:gd name="connsiteY413" fmla="*/ 0 h 596665"/>
                  <a:gd name="connsiteX414" fmla="*/ 499929 w 597701"/>
                  <a:gd name="connsiteY414" fmla="*/ 77345 h 596665"/>
                  <a:gd name="connsiteX415" fmla="*/ 513765 w 597701"/>
                  <a:gd name="connsiteY415" fmla="*/ 91157 h 596665"/>
                  <a:gd name="connsiteX416" fmla="*/ 518377 w 597701"/>
                  <a:gd name="connsiteY416" fmla="*/ 95761 h 596665"/>
                  <a:gd name="connsiteX417" fmla="*/ 574642 w 597701"/>
                  <a:gd name="connsiteY417" fmla="*/ 182315 h 596665"/>
                  <a:gd name="connsiteX418" fmla="*/ 576487 w 597701"/>
                  <a:gd name="connsiteY418" fmla="*/ 187839 h 596665"/>
                  <a:gd name="connsiteX419" fmla="*/ 596779 w 597701"/>
                  <a:gd name="connsiteY419" fmla="*/ 269789 h 596665"/>
                  <a:gd name="connsiteX420" fmla="*/ 597701 w 597701"/>
                  <a:gd name="connsiteY420" fmla="*/ 295570 h 596665"/>
                  <a:gd name="connsiteX421" fmla="*/ 597701 w 597701"/>
                  <a:gd name="connsiteY421" fmla="*/ 298333 h 596665"/>
                  <a:gd name="connsiteX422" fmla="*/ 593089 w 597701"/>
                  <a:gd name="connsiteY422" fmla="*/ 350817 h 596665"/>
                  <a:gd name="connsiteX423" fmla="*/ 589400 w 597701"/>
                  <a:gd name="connsiteY423" fmla="*/ 368312 h 596665"/>
                  <a:gd name="connsiteX424" fmla="*/ 565418 w 597701"/>
                  <a:gd name="connsiteY424" fmla="*/ 433687 h 596665"/>
                  <a:gd name="connsiteX425" fmla="*/ 298851 w 597701"/>
                  <a:gd name="connsiteY425" fmla="*/ 596665 h 596665"/>
                  <a:gd name="connsiteX426" fmla="*/ 0 w 597701"/>
                  <a:gd name="connsiteY426" fmla="*/ 298333 h 596665"/>
                  <a:gd name="connsiteX427" fmla="*/ 62722 w 597701"/>
                  <a:gd name="connsiteY427" fmla="*/ 116018 h 596665"/>
                  <a:gd name="connsiteX428" fmla="*/ 96850 w 597701"/>
                  <a:gd name="connsiteY428" fmla="*/ 79187 h 596665"/>
                  <a:gd name="connsiteX429" fmla="*/ 298851 w 597701"/>
                  <a:gd name="connsiteY429" fmla="*/ 0 h 59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Lst>
                <a:rect l="l" t="t" r="r" b="b"/>
                <a:pathLst>
                  <a:path w="597701" h="596665">
                    <a:moveTo>
                      <a:pt x="566340" y="235720"/>
                    </a:moveTo>
                    <a:lnTo>
                      <a:pt x="565418" y="236641"/>
                    </a:lnTo>
                    <a:lnTo>
                      <a:pt x="567263" y="240324"/>
                    </a:lnTo>
                    <a:cubicBezTo>
                      <a:pt x="566340" y="238482"/>
                      <a:pt x="566340" y="236641"/>
                      <a:pt x="566340" y="235720"/>
                    </a:cubicBezTo>
                    <a:close/>
                    <a:moveTo>
                      <a:pt x="206613" y="174948"/>
                    </a:moveTo>
                    <a:lnTo>
                      <a:pt x="200156" y="175869"/>
                    </a:lnTo>
                    <a:lnTo>
                      <a:pt x="199234" y="177711"/>
                    </a:lnTo>
                    <a:lnTo>
                      <a:pt x="195544" y="177711"/>
                    </a:lnTo>
                    <a:lnTo>
                      <a:pt x="193700" y="184156"/>
                    </a:lnTo>
                    <a:lnTo>
                      <a:pt x="202923" y="184156"/>
                    </a:lnTo>
                    <a:lnTo>
                      <a:pt x="206613" y="180473"/>
                    </a:lnTo>
                    <a:close/>
                    <a:moveTo>
                      <a:pt x="543281" y="174028"/>
                    </a:moveTo>
                    <a:lnTo>
                      <a:pt x="541436" y="175869"/>
                    </a:lnTo>
                    <a:lnTo>
                      <a:pt x="541436" y="187839"/>
                    </a:lnTo>
                    <a:lnTo>
                      <a:pt x="546970" y="187839"/>
                    </a:lnTo>
                    <a:lnTo>
                      <a:pt x="549738" y="187839"/>
                    </a:lnTo>
                    <a:cubicBezTo>
                      <a:pt x="547893" y="183235"/>
                      <a:pt x="546048" y="178631"/>
                      <a:pt x="543281" y="174028"/>
                    </a:cubicBezTo>
                    <a:close/>
                    <a:moveTo>
                      <a:pt x="56219" y="171321"/>
                    </a:moveTo>
                    <a:lnTo>
                      <a:pt x="54256" y="175277"/>
                    </a:lnTo>
                    <a:lnTo>
                      <a:pt x="46159" y="191442"/>
                    </a:lnTo>
                    <a:lnTo>
                      <a:pt x="46159" y="182377"/>
                    </a:lnTo>
                    <a:close/>
                    <a:moveTo>
                      <a:pt x="211225" y="170344"/>
                    </a:moveTo>
                    <a:lnTo>
                      <a:pt x="211225" y="174948"/>
                    </a:lnTo>
                    <a:lnTo>
                      <a:pt x="213070" y="178631"/>
                    </a:lnTo>
                    <a:lnTo>
                      <a:pt x="222293" y="178631"/>
                    </a:lnTo>
                    <a:lnTo>
                      <a:pt x="222293" y="173107"/>
                    </a:lnTo>
                    <a:close/>
                    <a:moveTo>
                      <a:pt x="258292" y="165699"/>
                    </a:moveTo>
                    <a:lnTo>
                      <a:pt x="262012" y="168473"/>
                    </a:lnTo>
                    <a:lnTo>
                      <a:pt x="261082" y="172172"/>
                    </a:lnTo>
                    <a:lnTo>
                      <a:pt x="255502" y="173096"/>
                    </a:lnTo>
                    <a:lnTo>
                      <a:pt x="255502" y="168473"/>
                    </a:lnTo>
                    <a:close/>
                    <a:moveTo>
                      <a:pt x="199234" y="163898"/>
                    </a:moveTo>
                    <a:lnTo>
                      <a:pt x="199234" y="173107"/>
                    </a:lnTo>
                    <a:lnTo>
                      <a:pt x="204768" y="172186"/>
                    </a:lnTo>
                    <a:lnTo>
                      <a:pt x="208458" y="169423"/>
                    </a:lnTo>
                    <a:lnTo>
                      <a:pt x="208458" y="163898"/>
                    </a:lnTo>
                    <a:close/>
                    <a:moveTo>
                      <a:pt x="185398" y="163898"/>
                    </a:moveTo>
                    <a:lnTo>
                      <a:pt x="178942" y="170344"/>
                    </a:lnTo>
                    <a:lnTo>
                      <a:pt x="178019" y="177711"/>
                    </a:lnTo>
                    <a:lnTo>
                      <a:pt x="182631" y="180473"/>
                    </a:lnTo>
                    <a:lnTo>
                      <a:pt x="193700" y="163898"/>
                    </a:lnTo>
                    <a:close/>
                    <a:moveTo>
                      <a:pt x="216759" y="162978"/>
                    </a:moveTo>
                    <a:lnTo>
                      <a:pt x="213992" y="165740"/>
                    </a:lnTo>
                    <a:lnTo>
                      <a:pt x="217681" y="168502"/>
                    </a:lnTo>
                    <a:lnTo>
                      <a:pt x="220449" y="165740"/>
                    </a:lnTo>
                    <a:close/>
                    <a:moveTo>
                      <a:pt x="275804" y="161113"/>
                    </a:moveTo>
                    <a:lnTo>
                      <a:pt x="279486" y="161113"/>
                    </a:lnTo>
                    <a:lnTo>
                      <a:pt x="283168" y="162037"/>
                    </a:lnTo>
                    <a:lnTo>
                      <a:pt x="281327" y="165736"/>
                    </a:lnTo>
                    <a:lnTo>
                      <a:pt x="277645" y="165736"/>
                    </a:lnTo>
                    <a:lnTo>
                      <a:pt x="276724" y="169435"/>
                    </a:lnTo>
                    <a:lnTo>
                      <a:pt x="273963" y="171284"/>
                    </a:lnTo>
                    <a:lnTo>
                      <a:pt x="268439" y="172209"/>
                    </a:lnTo>
                    <a:cubicBezTo>
                      <a:pt x="268439" y="170359"/>
                      <a:pt x="268439" y="169435"/>
                      <a:pt x="268439" y="169435"/>
                    </a:cubicBezTo>
                    <a:lnTo>
                      <a:pt x="266598" y="169435"/>
                    </a:lnTo>
                    <a:lnTo>
                      <a:pt x="266598" y="165736"/>
                    </a:lnTo>
                    <a:lnTo>
                      <a:pt x="274883" y="165736"/>
                    </a:lnTo>
                    <a:close/>
                    <a:moveTo>
                      <a:pt x="203846" y="155611"/>
                    </a:moveTo>
                    <a:lnTo>
                      <a:pt x="203846" y="162057"/>
                    </a:lnTo>
                    <a:lnTo>
                      <a:pt x="209380" y="160215"/>
                    </a:lnTo>
                    <a:close/>
                    <a:moveTo>
                      <a:pt x="188165" y="152849"/>
                    </a:moveTo>
                    <a:lnTo>
                      <a:pt x="179864" y="156532"/>
                    </a:lnTo>
                    <a:lnTo>
                      <a:pt x="178942" y="160215"/>
                    </a:lnTo>
                    <a:lnTo>
                      <a:pt x="184476" y="162057"/>
                    </a:lnTo>
                    <a:lnTo>
                      <a:pt x="201079" y="162057"/>
                    </a:lnTo>
                    <a:lnTo>
                      <a:pt x="201079" y="156532"/>
                    </a:lnTo>
                    <a:lnTo>
                      <a:pt x="199234" y="156532"/>
                    </a:lnTo>
                    <a:lnTo>
                      <a:pt x="199234" y="152849"/>
                    </a:lnTo>
                    <a:close/>
                    <a:moveTo>
                      <a:pt x="170640" y="132592"/>
                    </a:moveTo>
                    <a:lnTo>
                      <a:pt x="163261" y="135354"/>
                    </a:lnTo>
                    <a:lnTo>
                      <a:pt x="167873" y="144562"/>
                    </a:lnTo>
                    <a:lnTo>
                      <a:pt x="174330" y="142721"/>
                    </a:lnTo>
                    <a:lnTo>
                      <a:pt x="177097" y="133513"/>
                    </a:lnTo>
                    <a:close/>
                    <a:moveTo>
                      <a:pt x="423392" y="127973"/>
                    </a:moveTo>
                    <a:lnTo>
                      <a:pt x="428895" y="130734"/>
                    </a:lnTo>
                    <a:lnTo>
                      <a:pt x="427978" y="136258"/>
                    </a:lnTo>
                    <a:lnTo>
                      <a:pt x="416971" y="144543"/>
                    </a:lnTo>
                    <a:lnTo>
                      <a:pt x="410550" y="144543"/>
                    </a:lnTo>
                    <a:lnTo>
                      <a:pt x="410550" y="139019"/>
                    </a:lnTo>
                    <a:lnTo>
                      <a:pt x="416054" y="129814"/>
                    </a:lnTo>
                    <a:close/>
                    <a:moveTo>
                      <a:pt x="437185" y="115989"/>
                    </a:moveTo>
                    <a:lnTo>
                      <a:pt x="439029" y="127047"/>
                    </a:lnTo>
                    <a:lnTo>
                      <a:pt x="443640" y="134418"/>
                    </a:lnTo>
                    <a:lnTo>
                      <a:pt x="447329" y="138104"/>
                    </a:lnTo>
                    <a:lnTo>
                      <a:pt x="452862" y="140869"/>
                    </a:lnTo>
                    <a:lnTo>
                      <a:pt x="447329" y="147319"/>
                    </a:lnTo>
                    <a:lnTo>
                      <a:pt x="437185" y="148241"/>
                    </a:lnTo>
                    <a:lnTo>
                      <a:pt x="428885" y="148241"/>
                    </a:lnTo>
                    <a:lnTo>
                      <a:pt x="429807" y="139026"/>
                    </a:lnTo>
                    <a:lnTo>
                      <a:pt x="436263" y="137183"/>
                    </a:lnTo>
                    <a:lnTo>
                      <a:pt x="435340" y="132575"/>
                    </a:lnTo>
                    <a:lnTo>
                      <a:pt x="429807" y="128890"/>
                    </a:lnTo>
                    <a:lnTo>
                      <a:pt x="425196" y="126125"/>
                    </a:lnTo>
                    <a:lnTo>
                      <a:pt x="425196" y="121518"/>
                    </a:lnTo>
                    <a:lnTo>
                      <a:pt x="427963" y="117832"/>
                    </a:lnTo>
                    <a:close/>
                    <a:moveTo>
                      <a:pt x="498084" y="110493"/>
                    </a:moveTo>
                    <a:lnTo>
                      <a:pt x="498084" y="124305"/>
                    </a:lnTo>
                    <a:lnTo>
                      <a:pt x="487016" y="129830"/>
                    </a:lnTo>
                    <a:lnTo>
                      <a:pt x="487938" y="133513"/>
                    </a:lnTo>
                    <a:lnTo>
                      <a:pt x="506386" y="134434"/>
                    </a:lnTo>
                    <a:lnTo>
                      <a:pt x="511920" y="126147"/>
                    </a:lnTo>
                    <a:cubicBezTo>
                      <a:pt x="507308" y="120622"/>
                      <a:pt x="503619" y="116018"/>
                      <a:pt x="498084" y="110493"/>
                    </a:cubicBezTo>
                    <a:close/>
                    <a:moveTo>
                      <a:pt x="154037" y="103127"/>
                    </a:moveTo>
                    <a:cubicBezTo>
                      <a:pt x="153115" y="103127"/>
                      <a:pt x="147581" y="104048"/>
                      <a:pt x="147581" y="104048"/>
                    </a:cubicBezTo>
                    <a:lnTo>
                      <a:pt x="137435" y="106810"/>
                    </a:lnTo>
                    <a:lnTo>
                      <a:pt x="140202" y="109572"/>
                    </a:lnTo>
                    <a:lnTo>
                      <a:pt x="154037" y="109572"/>
                    </a:lnTo>
                    <a:cubicBezTo>
                      <a:pt x="154037" y="109572"/>
                      <a:pt x="154037" y="103127"/>
                      <a:pt x="154037" y="103127"/>
                    </a:cubicBezTo>
                    <a:close/>
                    <a:moveTo>
                      <a:pt x="143891" y="88395"/>
                    </a:moveTo>
                    <a:lnTo>
                      <a:pt x="143891" y="90236"/>
                    </a:lnTo>
                    <a:lnTo>
                      <a:pt x="137435" y="90236"/>
                    </a:lnTo>
                    <a:lnTo>
                      <a:pt x="137435" y="91157"/>
                    </a:lnTo>
                    <a:lnTo>
                      <a:pt x="137435" y="96682"/>
                    </a:lnTo>
                    <a:lnTo>
                      <a:pt x="151270" y="96682"/>
                    </a:lnTo>
                    <a:lnTo>
                      <a:pt x="154037" y="92998"/>
                    </a:lnTo>
                    <a:lnTo>
                      <a:pt x="154037" y="88395"/>
                    </a:lnTo>
                    <a:close/>
                    <a:moveTo>
                      <a:pt x="298851" y="24861"/>
                    </a:moveTo>
                    <a:cubicBezTo>
                      <a:pt x="238896" y="24861"/>
                      <a:pt x="183553" y="44197"/>
                      <a:pt x="137435" y="77345"/>
                    </a:cubicBezTo>
                    <a:lnTo>
                      <a:pt x="151270" y="76424"/>
                    </a:lnTo>
                    <a:lnTo>
                      <a:pt x="157727" y="80108"/>
                    </a:lnTo>
                    <a:lnTo>
                      <a:pt x="169718" y="82870"/>
                    </a:lnTo>
                    <a:lnTo>
                      <a:pt x="170640" y="87474"/>
                    </a:lnTo>
                    <a:lnTo>
                      <a:pt x="189088" y="88395"/>
                    </a:lnTo>
                    <a:lnTo>
                      <a:pt x="186321" y="81949"/>
                    </a:lnTo>
                    <a:lnTo>
                      <a:pt x="169718" y="81949"/>
                    </a:lnTo>
                    <a:lnTo>
                      <a:pt x="173407" y="78266"/>
                    </a:lnTo>
                    <a:lnTo>
                      <a:pt x="172485" y="73662"/>
                    </a:lnTo>
                    <a:lnTo>
                      <a:pt x="157727" y="73662"/>
                    </a:lnTo>
                    <a:lnTo>
                      <a:pt x="173407" y="61692"/>
                    </a:lnTo>
                    <a:lnTo>
                      <a:pt x="189088" y="61692"/>
                    </a:lnTo>
                    <a:lnTo>
                      <a:pt x="196467" y="71821"/>
                    </a:lnTo>
                    <a:lnTo>
                      <a:pt x="208458" y="72741"/>
                    </a:lnTo>
                    <a:lnTo>
                      <a:pt x="215837" y="65375"/>
                    </a:lnTo>
                    <a:lnTo>
                      <a:pt x="221371" y="68137"/>
                    </a:lnTo>
                    <a:lnTo>
                      <a:pt x="211225" y="78266"/>
                    </a:lnTo>
                    <a:cubicBezTo>
                      <a:pt x="211225" y="78266"/>
                      <a:pt x="197389" y="78266"/>
                      <a:pt x="198312" y="78266"/>
                    </a:cubicBezTo>
                    <a:cubicBezTo>
                      <a:pt x="199234" y="78266"/>
                      <a:pt x="199234" y="87474"/>
                      <a:pt x="199234" y="87474"/>
                    </a:cubicBezTo>
                    <a:lnTo>
                      <a:pt x="215837" y="87474"/>
                    </a:lnTo>
                    <a:lnTo>
                      <a:pt x="217681" y="82870"/>
                    </a:lnTo>
                    <a:lnTo>
                      <a:pt x="229672" y="81949"/>
                    </a:lnTo>
                    <a:lnTo>
                      <a:pt x="230595" y="75504"/>
                    </a:lnTo>
                    <a:lnTo>
                      <a:pt x="224138" y="73662"/>
                    </a:lnTo>
                    <a:lnTo>
                      <a:pt x="225983" y="68137"/>
                    </a:lnTo>
                    <a:lnTo>
                      <a:pt x="231517" y="66296"/>
                    </a:lnTo>
                    <a:lnTo>
                      <a:pt x="249965" y="67217"/>
                    </a:lnTo>
                    <a:lnTo>
                      <a:pt x="239819" y="76424"/>
                    </a:lnTo>
                    <a:lnTo>
                      <a:pt x="241663" y="82870"/>
                    </a:lnTo>
                    <a:lnTo>
                      <a:pt x="251809" y="84711"/>
                    </a:lnTo>
                    <a:lnTo>
                      <a:pt x="250887" y="71821"/>
                    </a:lnTo>
                    <a:lnTo>
                      <a:pt x="261033" y="67217"/>
                    </a:lnTo>
                    <a:lnTo>
                      <a:pt x="279481" y="64454"/>
                    </a:lnTo>
                    <a:lnTo>
                      <a:pt x="304385" y="76424"/>
                    </a:lnTo>
                    <a:lnTo>
                      <a:pt x="304385" y="85632"/>
                    </a:lnTo>
                    <a:lnTo>
                      <a:pt x="312686" y="88395"/>
                    </a:lnTo>
                    <a:lnTo>
                      <a:pt x="308997" y="95761"/>
                    </a:lnTo>
                    <a:lnTo>
                      <a:pt x="297006" y="95761"/>
                    </a:lnTo>
                    <a:lnTo>
                      <a:pt x="294239" y="104969"/>
                    </a:lnTo>
                    <a:lnTo>
                      <a:pt x="267490" y="98523"/>
                    </a:lnTo>
                    <a:lnTo>
                      <a:pt x="287782" y="87474"/>
                    </a:lnTo>
                    <a:lnTo>
                      <a:pt x="280403" y="81028"/>
                    </a:lnTo>
                    <a:lnTo>
                      <a:pt x="261956" y="82870"/>
                    </a:lnTo>
                    <a:lnTo>
                      <a:pt x="261033" y="84711"/>
                    </a:lnTo>
                    <a:lnTo>
                      <a:pt x="260111" y="84711"/>
                    </a:lnTo>
                    <a:lnTo>
                      <a:pt x="255499" y="90236"/>
                    </a:lnTo>
                    <a:lnTo>
                      <a:pt x="246275" y="91157"/>
                    </a:lnTo>
                    <a:lnTo>
                      <a:pt x="247198" y="94840"/>
                    </a:lnTo>
                    <a:lnTo>
                      <a:pt x="249965" y="96682"/>
                    </a:lnTo>
                    <a:lnTo>
                      <a:pt x="249965" y="97602"/>
                    </a:lnTo>
                    <a:lnTo>
                      <a:pt x="243508" y="98523"/>
                    </a:lnTo>
                    <a:lnTo>
                      <a:pt x="242586" y="103127"/>
                    </a:lnTo>
                    <a:lnTo>
                      <a:pt x="236129" y="103127"/>
                    </a:lnTo>
                    <a:lnTo>
                      <a:pt x="234284" y="94840"/>
                    </a:lnTo>
                    <a:lnTo>
                      <a:pt x="222293" y="98523"/>
                    </a:lnTo>
                    <a:lnTo>
                      <a:pt x="198312" y="113256"/>
                    </a:lnTo>
                    <a:lnTo>
                      <a:pt x="201079" y="123384"/>
                    </a:lnTo>
                    <a:lnTo>
                      <a:pt x="207535" y="127988"/>
                    </a:lnTo>
                    <a:lnTo>
                      <a:pt x="221371" y="129830"/>
                    </a:lnTo>
                    <a:lnTo>
                      <a:pt x="221371" y="145483"/>
                    </a:lnTo>
                    <a:lnTo>
                      <a:pt x="227828" y="143641"/>
                    </a:lnTo>
                    <a:lnTo>
                      <a:pt x="233362" y="131671"/>
                    </a:lnTo>
                    <a:lnTo>
                      <a:pt x="248120" y="127067"/>
                    </a:lnTo>
                    <a:lnTo>
                      <a:pt x="248120" y="108652"/>
                    </a:lnTo>
                    <a:lnTo>
                      <a:pt x="256421" y="102206"/>
                    </a:lnTo>
                    <a:lnTo>
                      <a:pt x="275791" y="106810"/>
                    </a:lnTo>
                    <a:lnTo>
                      <a:pt x="274869" y="119701"/>
                    </a:lnTo>
                    <a:lnTo>
                      <a:pt x="279481" y="119701"/>
                    </a:lnTo>
                    <a:lnTo>
                      <a:pt x="294239" y="112335"/>
                    </a:lnTo>
                    <a:lnTo>
                      <a:pt x="295161" y="128909"/>
                    </a:lnTo>
                    <a:lnTo>
                      <a:pt x="305307" y="135354"/>
                    </a:lnTo>
                    <a:lnTo>
                      <a:pt x="305307" y="144562"/>
                    </a:lnTo>
                    <a:lnTo>
                      <a:pt x="295161" y="148245"/>
                    </a:lnTo>
                    <a:lnTo>
                      <a:pt x="295161" y="151008"/>
                    </a:lnTo>
                    <a:lnTo>
                      <a:pt x="307152" y="156532"/>
                    </a:lnTo>
                    <a:lnTo>
                      <a:pt x="307152" y="162978"/>
                    </a:lnTo>
                    <a:lnTo>
                      <a:pt x="303463" y="163898"/>
                    </a:lnTo>
                    <a:lnTo>
                      <a:pt x="303463" y="162978"/>
                    </a:lnTo>
                    <a:lnTo>
                      <a:pt x="288705" y="158374"/>
                    </a:lnTo>
                    <a:lnTo>
                      <a:pt x="287782" y="153770"/>
                    </a:lnTo>
                    <a:lnTo>
                      <a:pt x="292394" y="151008"/>
                    </a:lnTo>
                    <a:lnTo>
                      <a:pt x="292394" y="146404"/>
                    </a:lnTo>
                    <a:lnTo>
                      <a:pt x="287782" y="145483"/>
                    </a:lnTo>
                    <a:lnTo>
                      <a:pt x="285937" y="149166"/>
                    </a:lnTo>
                    <a:lnTo>
                      <a:pt x="277636" y="150087"/>
                    </a:lnTo>
                    <a:lnTo>
                      <a:pt x="276714" y="150087"/>
                    </a:lnTo>
                    <a:lnTo>
                      <a:pt x="276714" y="151008"/>
                    </a:lnTo>
                    <a:lnTo>
                      <a:pt x="273947" y="151008"/>
                    </a:lnTo>
                    <a:lnTo>
                      <a:pt x="272102" y="146404"/>
                    </a:lnTo>
                    <a:lnTo>
                      <a:pt x="269335" y="144562"/>
                    </a:lnTo>
                    <a:lnTo>
                      <a:pt x="262878" y="144562"/>
                    </a:lnTo>
                    <a:lnTo>
                      <a:pt x="260111" y="147324"/>
                    </a:lnTo>
                    <a:lnTo>
                      <a:pt x="260111" y="151928"/>
                    </a:lnTo>
                    <a:lnTo>
                      <a:pt x="265645" y="153770"/>
                    </a:lnTo>
                    <a:lnTo>
                      <a:pt x="270257" y="154691"/>
                    </a:lnTo>
                    <a:lnTo>
                      <a:pt x="269335" y="154691"/>
                    </a:lnTo>
                    <a:lnTo>
                      <a:pt x="264723" y="160215"/>
                    </a:lnTo>
                    <a:lnTo>
                      <a:pt x="262878" y="157453"/>
                    </a:lnTo>
                    <a:lnTo>
                      <a:pt x="258266" y="156532"/>
                    </a:lnTo>
                    <a:lnTo>
                      <a:pt x="246275" y="167582"/>
                    </a:lnTo>
                    <a:lnTo>
                      <a:pt x="248120" y="169423"/>
                    </a:lnTo>
                    <a:lnTo>
                      <a:pt x="229672" y="178631"/>
                    </a:lnTo>
                    <a:lnTo>
                      <a:pt x="213070" y="197047"/>
                    </a:lnTo>
                    <a:lnTo>
                      <a:pt x="212147" y="204413"/>
                    </a:lnTo>
                    <a:lnTo>
                      <a:pt x="194622" y="215463"/>
                    </a:lnTo>
                    <a:lnTo>
                      <a:pt x="186321" y="223750"/>
                    </a:lnTo>
                    <a:lnTo>
                      <a:pt x="187243" y="240324"/>
                    </a:lnTo>
                    <a:lnTo>
                      <a:pt x="176174" y="235720"/>
                    </a:lnTo>
                    <a:lnTo>
                      <a:pt x="176174" y="225591"/>
                    </a:lnTo>
                    <a:lnTo>
                      <a:pt x="143891" y="225591"/>
                    </a:lnTo>
                    <a:lnTo>
                      <a:pt x="126366" y="233878"/>
                    </a:lnTo>
                    <a:lnTo>
                      <a:pt x="119909" y="247690"/>
                    </a:lnTo>
                    <a:lnTo>
                      <a:pt x="116220" y="257818"/>
                    </a:lnTo>
                    <a:lnTo>
                      <a:pt x="121754" y="267947"/>
                    </a:lnTo>
                    <a:lnTo>
                      <a:pt x="134667" y="269789"/>
                    </a:lnTo>
                    <a:lnTo>
                      <a:pt x="155882" y="255977"/>
                    </a:lnTo>
                    <a:lnTo>
                      <a:pt x="157727" y="262422"/>
                    </a:lnTo>
                    <a:lnTo>
                      <a:pt x="151270" y="275313"/>
                    </a:lnTo>
                    <a:lnTo>
                      <a:pt x="166951" y="278076"/>
                    </a:lnTo>
                    <a:lnTo>
                      <a:pt x="168795" y="302016"/>
                    </a:lnTo>
                    <a:lnTo>
                      <a:pt x="190010" y="305699"/>
                    </a:lnTo>
                    <a:lnTo>
                      <a:pt x="203846" y="290046"/>
                    </a:lnTo>
                    <a:lnTo>
                      <a:pt x="221371" y="293729"/>
                    </a:lnTo>
                    <a:lnTo>
                      <a:pt x="226905" y="302016"/>
                    </a:lnTo>
                    <a:lnTo>
                      <a:pt x="243508" y="301095"/>
                    </a:lnTo>
                    <a:lnTo>
                      <a:pt x="243508" y="295570"/>
                    </a:lnTo>
                    <a:lnTo>
                      <a:pt x="252732" y="300174"/>
                    </a:lnTo>
                    <a:lnTo>
                      <a:pt x="262878" y="315828"/>
                    </a:lnTo>
                    <a:lnTo>
                      <a:pt x="280403" y="315828"/>
                    </a:lnTo>
                    <a:lnTo>
                      <a:pt x="285937" y="326877"/>
                    </a:lnTo>
                    <a:lnTo>
                      <a:pt x="286860" y="340689"/>
                    </a:lnTo>
                    <a:lnTo>
                      <a:pt x="306230" y="348055"/>
                    </a:lnTo>
                    <a:lnTo>
                      <a:pt x="330212" y="348055"/>
                    </a:lnTo>
                    <a:lnTo>
                      <a:pt x="337591" y="360025"/>
                    </a:lnTo>
                    <a:lnTo>
                      <a:pt x="348659" y="363708"/>
                    </a:lnTo>
                    <a:lnTo>
                      <a:pt x="345892" y="372916"/>
                    </a:lnTo>
                    <a:lnTo>
                      <a:pt x="334823" y="387648"/>
                    </a:lnTo>
                    <a:lnTo>
                      <a:pt x="331134" y="420796"/>
                    </a:lnTo>
                    <a:lnTo>
                      <a:pt x="320988" y="429083"/>
                    </a:lnTo>
                    <a:lnTo>
                      <a:pt x="305307" y="429083"/>
                    </a:lnTo>
                    <a:lnTo>
                      <a:pt x="299773" y="438291"/>
                    </a:lnTo>
                    <a:lnTo>
                      <a:pt x="303463" y="454865"/>
                    </a:lnTo>
                    <a:lnTo>
                      <a:pt x="285937" y="476964"/>
                    </a:lnTo>
                    <a:lnTo>
                      <a:pt x="281326" y="487092"/>
                    </a:lnTo>
                    <a:lnTo>
                      <a:pt x="264723" y="494459"/>
                    </a:lnTo>
                    <a:lnTo>
                      <a:pt x="253654" y="496300"/>
                    </a:lnTo>
                    <a:lnTo>
                      <a:pt x="253654" y="500904"/>
                    </a:lnTo>
                    <a:lnTo>
                      <a:pt x="261033" y="502746"/>
                    </a:lnTo>
                    <a:lnTo>
                      <a:pt x="260111" y="508270"/>
                    </a:lnTo>
                    <a:lnTo>
                      <a:pt x="253654" y="514716"/>
                    </a:lnTo>
                    <a:lnTo>
                      <a:pt x="257344" y="519320"/>
                    </a:lnTo>
                    <a:lnTo>
                      <a:pt x="265645" y="519320"/>
                    </a:lnTo>
                    <a:lnTo>
                      <a:pt x="264723" y="525765"/>
                    </a:lnTo>
                    <a:lnTo>
                      <a:pt x="262878" y="532211"/>
                    </a:lnTo>
                    <a:lnTo>
                      <a:pt x="261956" y="536815"/>
                    </a:lnTo>
                    <a:lnTo>
                      <a:pt x="273947" y="546943"/>
                    </a:lnTo>
                    <a:lnTo>
                      <a:pt x="273024" y="552468"/>
                    </a:lnTo>
                    <a:lnTo>
                      <a:pt x="256421" y="552468"/>
                    </a:lnTo>
                    <a:lnTo>
                      <a:pt x="239819" y="537735"/>
                    </a:lnTo>
                    <a:lnTo>
                      <a:pt x="227828" y="515637"/>
                    </a:lnTo>
                    <a:lnTo>
                      <a:pt x="228750" y="494459"/>
                    </a:lnTo>
                    <a:lnTo>
                      <a:pt x="219526" y="481568"/>
                    </a:lnTo>
                    <a:lnTo>
                      <a:pt x="223216" y="460390"/>
                    </a:lnTo>
                    <a:lnTo>
                      <a:pt x="217681" y="458548"/>
                    </a:lnTo>
                    <a:lnTo>
                      <a:pt x="217681" y="411589"/>
                    </a:lnTo>
                    <a:cubicBezTo>
                      <a:pt x="217681" y="411589"/>
                      <a:pt x="202001" y="399618"/>
                      <a:pt x="201079" y="399618"/>
                    </a:cubicBezTo>
                    <a:cubicBezTo>
                      <a:pt x="200156" y="399618"/>
                      <a:pt x="192777" y="397777"/>
                      <a:pt x="192777" y="397777"/>
                    </a:cubicBezTo>
                    <a:lnTo>
                      <a:pt x="190933" y="388569"/>
                    </a:lnTo>
                    <a:lnTo>
                      <a:pt x="169718" y="362787"/>
                    </a:lnTo>
                    <a:lnTo>
                      <a:pt x="172485" y="353579"/>
                    </a:lnTo>
                    <a:lnTo>
                      <a:pt x="172485" y="337926"/>
                    </a:lnTo>
                    <a:lnTo>
                      <a:pt x="187243" y="327798"/>
                    </a:lnTo>
                    <a:lnTo>
                      <a:pt x="185398" y="311224"/>
                    </a:lnTo>
                    <a:lnTo>
                      <a:pt x="164184" y="309382"/>
                    </a:lnTo>
                    <a:lnTo>
                      <a:pt x="147581" y="290966"/>
                    </a:lnTo>
                    <a:lnTo>
                      <a:pt x="136512" y="287283"/>
                    </a:lnTo>
                    <a:lnTo>
                      <a:pt x="128211" y="286363"/>
                    </a:lnTo>
                    <a:lnTo>
                      <a:pt x="129133" y="278996"/>
                    </a:lnTo>
                    <a:lnTo>
                      <a:pt x="119909" y="278076"/>
                    </a:lnTo>
                    <a:lnTo>
                      <a:pt x="119909" y="281759"/>
                    </a:lnTo>
                    <a:lnTo>
                      <a:pt x="95928" y="276234"/>
                    </a:lnTo>
                    <a:lnTo>
                      <a:pt x="86704" y="261502"/>
                    </a:lnTo>
                    <a:lnTo>
                      <a:pt x="90393" y="254135"/>
                    </a:lnTo>
                    <a:lnTo>
                      <a:pt x="74713" y="232037"/>
                    </a:lnTo>
                    <a:lnTo>
                      <a:pt x="72868" y="215463"/>
                    </a:lnTo>
                    <a:lnTo>
                      <a:pt x="66411" y="215463"/>
                    </a:lnTo>
                    <a:lnTo>
                      <a:pt x="68256" y="231116"/>
                    </a:lnTo>
                    <a:lnTo>
                      <a:pt x="79325" y="247690"/>
                    </a:lnTo>
                    <a:lnTo>
                      <a:pt x="77480" y="254135"/>
                    </a:lnTo>
                    <a:lnTo>
                      <a:pt x="69179" y="252294"/>
                    </a:lnTo>
                    <a:lnTo>
                      <a:pt x="58110" y="233878"/>
                    </a:lnTo>
                    <a:lnTo>
                      <a:pt x="58110" y="212700"/>
                    </a:lnTo>
                    <a:lnTo>
                      <a:pt x="46119" y="207176"/>
                    </a:lnTo>
                    <a:lnTo>
                      <a:pt x="46119" y="191522"/>
                    </a:lnTo>
                    <a:lnTo>
                      <a:pt x="46159" y="191442"/>
                    </a:lnTo>
                    <a:lnTo>
                      <a:pt x="46159" y="191590"/>
                    </a:lnTo>
                    <a:lnTo>
                      <a:pt x="54256" y="175277"/>
                    </a:lnTo>
                    <a:lnTo>
                      <a:pt x="56265" y="171265"/>
                    </a:lnTo>
                    <a:lnTo>
                      <a:pt x="67334" y="157453"/>
                    </a:lnTo>
                    <a:lnTo>
                      <a:pt x="67334" y="151928"/>
                    </a:lnTo>
                    <a:cubicBezTo>
                      <a:pt x="63644" y="158374"/>
                      <a:pt x="59955" y="164819"/>
                      <a:pt x="56265" y="171265"/>
                    </a:cubicBezTo>
                    <a:lnTo>
                      <a:pt x="46119" y="182315"/>
                    </a:lnTo>
                    <a:lnTo>
                      <a:pt x="46119" y="191522"/>
                    </a:lnTo>
                    <a:cubicBezTo>
                      <a:pt x="32283" y="224670"/>
                      <a:pt x="24904" y="260581"/>
                      <a:pt x="24904" y="298333"/>
                    </a:cubicBezTo>
                    <a:cubicBezTo>
                      <a:pt x="24904" y="449341"/>
                      <a:pt x="147581" y="572725"/>
                      <a:pt x="298851" y="572725"/>
                    </a:cubicBezTo>
                    <a:cubicBezTo>
                      <a:pt x="384632" y="572725"/>
                      <a:pt x="461189" y="533131"/>
                      <a:pt x="511920" y="471439"/>
                    </a:cubicBezTo>
                    <a:lnTo>
                      <a:pt x="502696" y="471439"/>
                    </a:lnTo>
                    <a:lnTo>
                      <a:pt x="502696" y="453024"/>
                    </a:lnTo>
                    <a:lnTo>
                      <a:pt x="492550" y="439212"/>
                    </a:lnTo>
                    <a:lnTo>
                      <a:pt x="492550" y="417113"/>
                    </a:lnTo>
                    <a:lnTo>
                      <a:pt x="484249" y="408826"/>
                    </a:lnTo>
                    <a:lnTo>
                      <a:pt x="483326" y="399618"/>
                    </a:lnTo>
                    <a:lnTo>
                      <a:pt x="493473" y="380282"/>
                    </a:lnTo>
                    <a:lnTo>
                      <a:pt x="474103" y="346213"/>
                    </a:lnTo>
                    <a:lnTo>
                      <a:pt x="476870" y="323194"/>
                    </a:lnTo>
                    <a:lnTo>
                      <a:pt x="459345" y="322273"/>
                    </a:lnTo>
                    <a:lnTo>
                      <a:pt x="452888" y="315828"/>
                    </a:lnTo>
                    <a:lnTo>
                      <a:pt x="441819" y="315828"/>
                    </a:lnTo>
                    <a:lnTo>
                      <a:pt x="435363" y="321352"/>
                    </a:lnTo>
                    <a:lnTo>
                      <a:pt x="415070" y="321352"/>
                    </a:lnTo>
                    <a:lnTo>
                      <a:pt x="414148" y="322273"/>
                    </a:lnTo>
                    <a:lnTo>
                      <a:pt x="403079" y="322273"/>
                    </a:lnTo>
                    <a:lnTo>
                      <a:pt x="376330" y="292808"/>
                    </a:lnTo>
                    <a:lnTo>
                      <a:pt x="377253" y="269789"/>
                    </a:lnTo>
                    <a:lnTo>
                      <a:pt x="380942" y="267947"/>
                    </a:lnTo>
                    <a:lnTo>
                      <a:pt x="382787" y="259660"/>
                    </a:lnTo>
                    <a:lnTo>
                      <a:pt x="376330" y="259660"/>
                    </a:lnTo>
                    <a:lnTo>
                      <a:pt x="374486" y="249531"/>
                    </a:lnTo>
                    <a:lnTo>
                      <a:pt x="404924" y="228354"/>
                    </a:lnTo>
                    <a:lnTo>
                      <a:pt x="404924" y="212700"/>
                    </a:lnTo>
                    <a:lnTo>
                      <a:pt x="419682" y="204413"/>
                    </a:lnTo>
                    <a:lnTo>
                      <a:pt x="425217" y="205334"/>
                    </a:lnTo>
                    <a:lnTo>
                      <a:pt x="437207" y="205334"/>
                    </a:lnTo>
                    <a:lnTo>
                      <a:pt x="447354" y="199809"/>
                    </a:lnTo>
                    <a:lnTo>
                      <a:pt x="477792" y="197047"/>
                    </a:lnTo>
                    <a:lnTo>
                      <a:pt x="477792" y="212700"/>
                    </a:lnTo>
                    <a:lnTo>
                      <a:pt x="501774" y="219146"/>
                    </a:lnTo>
                    <a:lnTo>
                      <a:pt x="507308" y="222829"/>
                    </a:lnTo>
                    <a:lnTo>
                      <a:pt x="511920" y="222829"/>
                    </a:lnTo>
                    <a:lnTo>
                      <a:pt x="511920" y="214542"/>
                    </a:lnTo>
                    <a:lnTo>
                      <a:pt x="525756" y="212700"/>
                    </a:lnTo>
                    <a:lnTo>
                      <a:pt x="538669" y="222829"/>
                    </a:lnTo>
                    <a:lnTo>
                      <a:pt x="560806" y="222829"/>
                    </a:lnTo>
                    <a:lnTo>
                      <a:pt x="562651" y="220987"/>
                    </a:lnTo>
                    <a:cubicBezTo>
                      <a:pt x="559884" y="213621"/>
                      <a:pt x="557117" y="206255"/>
                      <a:pt x="554349" y="199809"/>
                    </a:cubicBezTo>
                    <a:lnTo>
                      <a:pt x="540514" y="199809"/>
                    </a:lnTo>
                    <a:lnTo>
                      <a:pt x="533135" y="192443"/>
                    </a:lnTo>
                    <a:lnTo>
                      <a:pt x="532212" y="179552"/>
                    </a:lnTo>
                    <a:lnTo>
                      <a:pt x="524833" y="183235"/>
                    </a:lnTo>
                    <a:lnTo>
                      <a:pt x="520221" y="198889"/>
                    </a:lnTo>
                    <a:lnTo>
                      <a:pt x="510075" y="187839"/>
                    </a:lnTo>
                    <a:lnTo>
                      <a:pt x="509153" y="176790"/>
                    </a:lnTo>
                    <a:lnTo>
                      <a:pt x="499007" y="168502"/>
                    </a:lnTo>
                    <a:lnTo>
                      <a:pt x="495317" y="163898"/>
                    </a:lnTo>
                    <a:lnTo>
                      <a:pt x="483326" y="163898"/>
                    </a:lnTo>
                    <a:lnTo>
                      <a:pt x="487016" y="174948"/>
                    </a:lnTo>
                    <a:lnTo>
                      <a:pt x="501774" y="183235"/>
                    </a:lnTo>
                    <a:lnTo>
                      <a:pt x="504541" y="185077"/>
                    </a:lnTo>
                    <a:lnTo>
                      <a:pt x="500852" y="186918"/>
                    </a:lnTo>
                    <a:lnTo>
                      <a:pt x="500852" y="195205"/>
                    </a:lnTo>
                    <a:lnTo>
                      <a:pt x="494395" y="197968"/>
                    </a:lnTo>
                    <a:lnTo>
                      <a:pt x="487938" y="197047"/>
                    </a:lnTo>
                    <a:lnTo>
                      <a:pt x="484249" y="191522"/>
                    </a:lnTo>
                    <a:lnTo>
                      <a:pt x="494395" y="192443"/>
                    </a:lnTo>
                    <a:lnTo>
                      <a:pt x="497162" y="188760"/>
                    </a:lnTo>
                    <a:lnTo>
                      <a:pt x="475947" y="174028"/>
                    </a:lnTo>
                    <a:lnTo>
                      <a:pt x="474103" y="168502"/>
                    </a:lnTo>
                    <a:lnTo>
                      <a:pt x="464879" y="175869"/>
                    </a:lnTo>
                    <a:lnTo>
                      <a:pt x="456577" y="174028"/>
                    </a:lnTo>
                    <a:lnTo>
                      <a:pt x="442742" y="191522"/>
                    </a:lnTo>
                    <a:lnTo>
                      <a:pt x="439975" y="198889"/>
                    </a:lnTo>
                    <a:lnTo>
                      <a:pt x="431673" y="198889"/>
                    </a:lnTo>
                    <a:lnTo>
                      <a:pt x="418760" y="198889"/>
                    </a:lnTo>
                    <a:lnTo>
                      <a:pt x="411381" y="196126"/>
                    </a:lnTo>
                    <a:lnTo>
                      <a:pt x="409536" y="180473"/>
                    </a:lnTo>
                    <a:lnTo>
                      <a:pt x="412303" y="173107"/>
                    </a:lnTo>
                    <a:lnTo>
                      <a:pt x="425217" y="170344"/>
                    </a:lnTo>
                    <a:lnTo>
                      <a:pt x="439052" y="173107"/>
                    </a:lnTo>
                    <a:lnTo>
                      <a:pt x="440897" y="165740"/>
                    </a:lnTo>
                    <a:lnTo>
                      <a:pt x="434440" y="163898"/>
                    </a:lnTo>
                    <a:lnTo>
                      <a:pt x="436285" y="151928"/>
                    </a:lnTo>
                    <a:lnTo>
                      <a:pt x="451043" y="150087"/>
                    </a:lnTo>
                    <a:lnTo>
                      <a:pt x="461189" y="136275"/>
                    </a:lnTo>
                    <a:lnTo>
                      <a:pt x="471335" y="134434"/>
                    </a:lnTo>
                    <a:lnTo>
                      <a:pt x="480559" y="135354"/>
                    </a:lnTo>
                    <a:lnTo>
                      <a:pt x="483326" y="135354"/>
                    </a:lnTo>
                    <a:lnTo>
                      <a:pt x="481482" y="122463"/>
                    </a:lnTo>
                    <a:lnTo>
                      <a:pt x="470413" y="127067"/>
                    </a:lnTo>
                    <a:lnTo>
                      <a:pt x="466724" y="116939"/>
                    </a:lnTo>
                    <a:lnTo>
                      <a:pt x="460267" y="116018"/>
                    </a:lnTo>
                    <a:lnTo>
                      <a:pt x="459345" y="109572"/>
                    </a:lnTo>
                    <a:lnTo>
                      <a:pt x="463956" y="104048"/>
                    </a:lnTo>
                    <a:lnTo>
                      <a:pt x="476870" y="98523"/>
                    </a:lnTo>
                    <a:lnTo>
                      <a:pt x="480559" y="92998"/>
                    </a:lnTo>
                    <a:cubicBezTo>
                      <a:pt x="431673" y="50643"/>
                      <a:pt x="368029" y="24861"/>
                      <a:pt x="298851" y="24861"/>
                    </a:cubicBezTo>
                    <a:close/>
                    <a:moveTo>
                      <a:pt x="298851" y="0"/>
                    </a:moveTo>
                    <a:cubicBezTo>
                      <a:pt x="376330" y="0"/>
                      <a:pt x="447354" y="29465"/>
                      <a:pt x="499929" y="77345"/>
                    </a:cubicBezTo>
                    <a:cubicBezTo>
                      <a:pt x="504541" y="81949"/>
                      <a:pt x="509153" y="86553"/>
                      <a:pt x="513765" y="91157"/>
                    </a:cubicBezTo>
                    <a:cubicBezTo>
                      <a:pt x="515610" y="92998"/>
                      <a:pt x="516532" y="93919"/>
                      <a:pt x="518377" y="95761"/>
                    </a:cubicBezTo>
                    <a:cubicBezTo>
                      <a:pt x="541436" y="121543"/>
                      <a:pt x="560806" y="150087"/>
                      <a:pt x="574642" y="182315"/>
                    </a:cubicBezTo>
                    <a:cubicBezTo>
                      <a:pt x="575564" y="184156"/>
                      <a:pt x="576487" y="185998"/>
                      <a:pt x="576487" y="187839"/>
                    </a:cubicBezTo>
                    <a:cubicBezTo>
                      <a:pt x="586633" y="213621"/>
                      <a:pt x="594012" y="241244"/>
                      <a:pt x="596779" y="269789"/>
                    </a:cubicBezTo>
                    <a:cubicBezTo>
                      <a:pt x="597701" y="278076"/>
                      <a:pt x="597701" y="286363"/>
                      <a:pt x="597701" y="295570"/>
                    </a:cubicBezTo>
                    <a:cubicBezTo>
                      <a:pt x="597701" y="296491"/>
                      <a:pt x="597701" y="297412"/>
                      <a:pt x="597701" y="298333"/>
                    </a:cubicBezTo>
                    <a:cubicBezTo>
                      <a:pt x="597701" y="315828"/>
                      <a:pt x="596779" y="333322"/>
                      <a:pt x="593089" y="350817"/>
                    </a:cubicBezTo>
                    <a:cubicBezTo>
                      <a:pt x="592167" y="356342"/>
                      <a:pt x="591245" y="362787"/>
                      <a:pt x="589400" y="368312"/>
                    </a:cubicBezTo>
                    <a:cubicBezTo>
                      <a:pt x="583866" y="391331"/>
                      <a:pt x="575564" y="413430"/>
                      <a:pt x="565418" y="433687"/>
                    </a:cubicBezTo>
                    <a:cubicBezTo>
                      <a:pt x="515610" y="530369"/>
                      <a:pt x="415070" y="596665"/>
                      <a:pt x="298851" y="596665"/>
                    </a:cubicBezTo>
                    <a:cubicBezTo>
                      <a:pt x="133745" y="596665"/>
                      <a:pt x="0" y="463152"/>
                      <a:pt x="0" y="298333"/>
                    </a:cubicBezTo>
                    <a:cubicBezTo>
                      <a:pt x="0" y="230195"/>
                      <a:pt x="23059" y="166661"/>
                      <a:pt x="62722" y="116018"/>
                    </a:cubicBezTo>
                    <a:cubicBezTo>
                      <a:pt x="72868" y="103127"/>
                      <a:pt x="83937" y="90236"/>
                      <a:pt x="96850" y="79187"/>
                    </a:cubicBezTo>
                    <a:cubicBezTo>
                      <a:pt x="149425" y="30385"/>
                      <a:pt x="221371" y="0"/>
                      <a:pt x="298851" y="0"/>
                    </a:cubicBezTo>
                    <a:close/>
                  </a:path>
                </a:pathLst>
              </a:custGeom>
              <a:solidFill>
                <a:schemeClr val="bg1">
                  <a:lumMod val="50000"/>
                </a:schemeClr>
              </a:solidFill>
              <a:ln>
                <a:noFill/>
              </a:ln>
            </p:spPr>
            <p:txBody>
              <a:bodyPr/>
              <a:lstStyle/>
              <a:p>
                <a:endParaRPr lang="zh-CN" altLang="en-US"/>
              </a:p>
            </p:txBody>
          </p:sp>
          <p:sp>
            <p:nvSpPr>
              <p:cNvPr id="58" name="文本框 57"/>
              <p:cNvSpPr txBox="1"/>
              <p:nvPr/>
            </p:nvSpPr>
            <p:spPr>
              <a:xfrm>
                <a:off x="4019553" y="3839816"/>
                <a:ext cx="1258957" cy="369332"/>
              </a:xfrm>
              <a:prstGeom prst="rect">
                <a:avLst/>
              </a:prstGeom>
              <a:noFill/>
            </p:spPr>
            <p:txBody>
              <a:bodyPr wrap="square" rtlCol="0">
                <a:spAutoFit/>
              </a:bodyPr>
              <a:lstStyle/>
              <a:p>
                <a:pPr algn="ctr"/>
                <a:r>
                  <a:rPr lang="en-US" altLang="zh-CN" b="1" dirty="0">
                    <a:solidFill>
                      <a:schemeClr val="bg1">
                        <a:lumMod val="50000"/>
                      </a:schemeClr>
                    </a:solidFill>
                  </a:rPr>
                  <a:t>Part TWO</a:t>
                </a:r>
                <a:endParaRPr lang="zh-CN" altLang="en-US" b="1" dirty="0">
                  <a:solidFill>
                    <a:schemeClr val="bg1">
                      <a:lumMod val="50000"/>
                    </a:schemeClr>
                  </a:solidFill>
                </a:endParaRPr>
              </a:p>
            </p:txBody>
          </p:sp>
          <p:sp>
            <p:nvSpPr>
              <p:cNvPr id="59" name="文本框 58"/>
              <p:cNvSpPr txBox="1"/>
              <p:nvPr/>
            </p:nvSpPr>
            <p:spPr>
              <a:xfrm>
                <a:off x="3746016" y="4552982"/>
                <a:ext cx="1837499" cy="583565"/>
              </a:xfrm>
              <a:prstGeom prst="rect">
                <a:avLst/>
              </a:prstGeom>
              <a:noFill/>
            </p:spPr>
            <p:txBody>
              <a:bodyPr wrap="square" rtlCol="0">
                <a:spAutoFit/>
              </a:bodyPr>
              <a:lstStyle/>
              <a:p>
                <a:pPr algn="ctr"/>
                <a:r>
                  <a:rPr lang="zh-CN" altLang="en-US" sz="3200" b="1" dirty="0">
                    <a:solidFill>
                      <a:schemeClr val="bg1">
                        <a:lumMod val="50000"/>
                      </a:schemeClr>
                    </a:solidFill>
                    <a:sym typeface="+mn-ea"/>
                  </a:rPr>
                  <a:t>材料选择</a:t>
                </a:r>
                <a:endParaRPr lang="zh-CN" altLang="en-US" sz="3200" b="1" dirty="0">
                  <a:solidFill>
                    <a:schemeClr val="bg1">
                      <a:lumMod val="50000"/>
                    </a:schemeClr>
                  </a:solidFill>
                </a:endParaRPr>
              </a:p>
            </p:txBody>
          </p:sp>
        </p:grpSp>
        <p:grpSp>
          <p:nvGrpSpPr>
            <p:cNvPr id="60" name="组合 59"/>
            <p:cNvGrpSpPr/>
            <p:nvPr/>
          </p:nvGrpSpPr>
          <p:grpSpPr>
            <a:xfrm>
              <a:off x="6400799" y="1996324"/>
              <a:ext cx="2358889" cy="3253409"/>
              <a:chOff x="6334539" y="2407141"/>
              <a:chExt cx="2358889" cy="3253409"/>
            </a:xfrm>
          </p:grpSpPr>
          <p:sp>
            <p:nvSpPr>
              <p:cNvPr id="61" name="矩形: 圆角 60"/>
              <p:cNvSpPr/>
              <p:nvPr/>
            </p:nvSpPr>
            <p:spPr>
              <a:xfrm>
                <a:off x="6334539" y="2407141"/>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6440556" y="3623028"/>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63" name="earth-with-continents_44720"/>
              <p:cNvSpPr>
                <a:spLocks noChangeAspect="1"/>
              </p:cNvSpPr>
              <p:nvPr/>
            </p:nvSpPr>
            <p:spPr bwMode="auto">
              <a:xfrm>
                <a:off x="7196346" y="2709714"/>
                <a:ext cx="603810" cy="609685"/>
              </a:xfrm>
              <a:custGeom>
                <a:avLst/>
                <a:gdLst>
                  <a:gd name="connsiteX0" fmla="*/ 561750 w 562638"/>
                  <a:gd name="connsiteY0" fmla="*/ 219108 h 568112"/>
                  <a:gd name="connsiteX1" fmla="*/ 562638 w 562638"/>
                  <a:gd name="connsiteY1" fmla="*/ 223842 h 568112"/>
                  <a:gd name="connsiteX2" fmla="*/ 560863 w 562638"/>
                  <a:gd name="connsiteY2" fmla="*/ 220055 h 568112"/>
                  <a:gd name="connsiteX3" fmla="*/ 537701 w 562638"/>
                  <a:gd name="connsiteY3" fmla="*/ 155639 h 568112"/>
                  <a:gd name="connsiteX4" fmla="*/ 544145 w 562638"/>
                  <a:gd name="connsiteY4" fmla="*/ 169398 h 568112"/>
                  <a:gd name="connsiteX5" fmla="*/ 541383 w 562638"/>
                  <a:gd name="connsiteY5" fmla="*/ 169398 h 568112"/>
                  <a:gd name="connsiteX6" fmla="*/ 535860 w 562638"/>
                  <a:gd name="connsiteY6" fmla="*/ 169398 h 568112"/>
                  <a:gd name="connsiteX7" fmla="*/ 535860 w 562638"/>
                  <a:gd name="connsiteY7" fmla="*/ 157474 h 568112"/>
                  <a:gd name="connsiteX8" fmla="*/ 188187 w 562638"/>
                  <a:gd name="connsiteY8" fmla="*/ 155639 h 568112"/>
                  <a:gd name="connsiteX9" fmla="*/ 188187 w 562638"/>
                  <a:gd name="connsiteY9" fmla="*/ 161126 h 568112"/>
                  <a:gd name="connsiteX10" fmla="*/ 184510 w 562638"/>
                  <a:gd name="connsiteY10" fmla="*/ 165699 h 568112"/>
                  <a:gd name="connsiteX11" fmla="*/ 175316 w 562638"/>
                  <a:gd name="connsiteY11" fmla="*/ 165699 h 568112"/>
                  <a:gd name="connsiteX12" fmla="*/ 177155 w 562638"/>
                  <a:gd name="connsiteY12" fmla="*/ 159297 h 568112"/>
                  <a:gd name="connsiteX13" fmla="*/ 180832 w 562638"/>
                  <a:gd name="connsiteY13" fmla="*/ 159297 h 568112"/>
                  <a:gd name="connsiteX14" fmla="*/ 181752 w 562638"/>
                  <a:gd name="connsiteY14" fmla="*/ 156554 h 568112"/>
                  <a:gd name="connsiteX15" fmla="*/ 32252 w 562638"/>
                  <a:gd name="connsiteY15" fmla="*/ 151940 h 568112"/>
                  <a:gd name="connsiteX16" fmla="*/ 22192 w 562638"/>
                  <a:gd name="connsiteY16" fmla="*/ 173096 h 568112"/>
                  <a:gd name="connsiteX17" fmla="*/ 22192 w 562638"/>
                  <a:gd name="connsiteY17" fmla="*/ 163898 h 568112"/>
                  <a:gd name="connsiteX18" fmla="*/ 192773 w 562638"/>
                  <a:gd name="connsiteY18" fmla="*/ 151053 h 568112"/>
                  <a:gd name="connsiteX19" fmla="*/ 193695 w 562638"/>
                  <a:gd name="connsiteY19" fmla="*/ 151053 h 568112"/>
                  <a:gd name="connsiteX20" fmla="*/ 204757 w 562638"/>
                  <a:gd name="connsiteY20" fmla="*/ 153815 h 568112"/>
                  <a:gd name="connsiteX21" fmla="*/ 204757 w 562638"/>
                  <a:gd name="connsiteY21" fmla="*/ 159338 h 568112"/>
                  <a:gd name="connsiteX22" fmla="*/ 195539 w 562638"/>
                  <a:gd name="connsiteY22" fmla="*/ 159338 h 568112"/>
                  <a:gd name="connsiteX23" fmla="*/ 192773 w 562638"/>
                  <a:gd name="connsiteY23" fmla="*/ 155656 h 568112"/>
                  <a:gd name="connsiteX24" fmla="*/ 180790 w 562638"/>
                  <a:gd name="connsiteY24" fmla="*/ 144543 h 568112"/>
                  <a:gd name="connsiteX25" fmla="*/ 190998 w 562638"/>
                  <a:gd name="connsiteY25" fmla="*/ 144543 h 568112"/>
                  <a:gd name="connsiteX26" fmla="*/ 190998 w 562638"/>
                  <a:gd name="connsiteY26" fmla="*/ 150047 h 568112"/>
                  <a:gd name="connsiteX27" fmla="*/ 186358 w 562638"/>
                  <a:gd name="connsiteY27" fmla="*/ 152799 h 568112"/>
                  <a:gd name="connsiteX28" fmla="*/ 180790 w 562638"/>
                  <a:gd name="connsiteY28" fmla="*/ 153716 h 568112"/>
                  <a:gd name="connsiteX29" fmla="*/ 180790 w 562638"/>
                  <a:gd name="connsiteY29" fmla="*/ 144543 h 568112"/>
                  <a:gd name="connsiteX30" fmla="*/ 166028 w 562638"/>
                  <a:gd name="connsiteY30" fmla="*/ 144543 h 568112"/>
                  <a:gd name="connsiteX31" fmla="*/ 175316 w 562638"/>
                  <a:gd name="connsiteY31" fmla="*/ 144543 h 568112"/>
                  <a:gd name="connsiteX32" fmla="*/ 163242 w 562638"/>
                  <a:gd name="connsiteY32" fmla="*/ 161113 h 568112"/>
                  <a:gd name="connsiteX33" fmla="*/ 158598 w 562638"/>
                  <a:gd name="connsiteY33" fmla="*/ 158351 h 568112"/>
                  <a:gd name="connsiteX34" fmla="*/ 159527 w 562638"/>
                  <a:gd name="connsiteY34" fmla="*/ 151907 h 568112"/>
                  <a:gd name="connsiteX35" fmla="*/ 198332 w 562638"/>
                  <a:gd name="connsiteY35" fmla="*/ 143655 h 568112"/>
                  <a:gd name="connsiteX36" fmla="*/ 202982 w 562638"/>
                  <a:gd name="connsiteY36" fmla="*/ 146392 h 568112"/>
                  <a:gd name="connsiteX37" fmla="*/ 199262 w 562638"/>
                  <a:gd name="connsiteY37" fmla="*/ 149129 h 568112"/>
                  <a:gd name="connsiteX38" fmla="*/ 196472 w 562638"/>
                  <a:gd name="connsiteY38" fmla="*/ 146392 h 568112"/>
                  <a:gd name="connsiteX39" fmla="*/ 186264 w 562638"/>
                  <a:gd name="connsiteY39" fmla="*/ 135370 h 568112"/>
                  <a:gd name="connsiteX40" fmla="*/ 191886 w 562638"/>
                  <a:gd name="connsiteY40" fmla="*/ 140918 h 568112"/>
                  <a:gd name="connsiteX41" fmla="*/ 186264 w 562638"/>
                  <a:gd name="connsiteY41" fmla="*/ 142767 h 568112"/>
                  <a:gd name="connsiteX42" fmla="*/ 168807 w 562638"/>
                  <a:gd name="connsiteY42" fmla="*/ 133595 h 568112"/>
                  <a:gd name="connsiteX43" fmla="*/ 180731 w 562638"/>
                  <a:gd name="connsiteY43" fmla="*/ 133595 h 568112"/>
                  <a:gd name="connsiteX44" fmla="*/ 180731 w 562638"/>
                  <a:gd name="connsiteY44" fmla="*/ 136347 h 568112"/>
                  <a:gd name="connsiteX45" fmla="*/ 182566 w 562638"/>
                  <a:gd name="connsiteY45" fmla="*/ 136347 h 568112"/>
                  <a:gd name="connsiteX46" fmla="*/ 182566 w 562638"/>
                  <a:gd name="connsiteY46" fmla="*/ 142768 h 568112"/>
                  <a:gd name="connsiteX47" fmla="*/ 166055 w 562638"/>
                  <a:gd name="connsiteY47" fmla="*/ 142768 h 568112"/>
                  <a:gd name="connsiteX48" fmla="*/ 159634 w 562638"/>
                  <a:gd name="connsiteY48" fmla="*/ 140933 h 568112"/>
                  <a:gd name="connsiteX49" fmla="*/ 161469 w 562638"/>
                  <a:gd name="connsiteY49" fmla="*/ 136347 h 568112"/>
                  <a:gd name="connsiteX50" fmla="*/ 44236 w 562638"/>
                  <a:gd name="connsiteY50" fmla="*/ 132559 h 568112"/>
                  <a:gd name="connsiteX51" fmla="*/ 44236 w 562638"/>
                  <a:gd name="connsiteY51" fmla="*/ 134405 h 568112"/>
                  <a:gd name="connsiteX52" fmla="*/ 44236 w 562638"/>
                  <a:gd name="connsiteY52" fmla="*/ 137174 h 568112"/>
                  <a:gd name="connsiteX53" fmla="*/ 35939 w 562638"/>
                  <a:gd name="connsiteY53" fmla="*/ 147325 h 568112"/>
                  <a:gd name="connsiteX54" fmla="*/ 32252 w 562638"/>
                  <a:gd name="connsiteY54" fmla="*/ 151940 h 568112"/>
                  <a:gd name="connsiteX55" fmla="*/ 44236 w 562638"/>
                  <a:gd name="connsiteY55" fmla="*/ 132559 h 568112"/>
                  <a:gd name="connsiteX56" fmla="*/ 150314 w 562638"/>
                  <a:gd name="connsiteY56" fmla="*/ 111403 h 568112"/>
                  <a:gd name="connsiteX57" fmla="*/ 157711 w 562638"/>
                  <a:gd name="connsiteY57" fmla="*/ 113242 h 568112"/>
                  <a:gd name="connsiteX58" fmla="*/ 154937 w 562638"/>
                  <a:gd name="connsiteY58" fmla="*/ 122435 h 568112"/>
                  <a:gd name="connsiteX59" fmla="*/ 147539 w 562638"/>
                  <a:gd name="connsiteY59" fmla="*/ 124274 h 568112"/>
                  <a:gd name="connsiteX60" fmla="*/ 142916 w 562638"/>
                  <a:gd name="connsiteY60" fmla="*/ 115080 h 568112"/>
                  <a:gd name="connsiteX61" fmla="*/ 491680 w 562638"/>
                  <a:gd name="connsiteY61" fmla="*/ 89359 h 568112"/>
                  <a:gd name="connsiteX62" fmla="*/ 505531 w 562638"/>
                  <a:gd name="connsiteY62" fmla="*/ 105030 h 568112"/>
                  <a:gd name="connsiteX63" fmla="*/ 499991 w 562638"/>
                  <a:gd name="connsiteY63" fmla="*/ 113326 h 568112"/>
                  <a:gd name="connsiteX64" fmla="*/ 480600 w 562638"/>
                  <a:gd name="connsiteY64" fmla="*/ 113326 h 568112"/>
                  <a:gd name="connsiteX65" fmla="*/ 478753 w 562638"/>
                  <a:gd name="connsiteY65" fmla="*/ 109639 h 568112"/>
                  <a:gd name="connsiteX66" fmla="*/ 491680 w 562638"/>
                  <a:gd name="connsiteY66" fmla="*/ 103186 h 568112"/>
                  <a:gd name="connsiteX67" fmla="*/ 133712 w 562638"/>
                  <a:gd name="connsiteY67" fmla="*/ 81962 h 568112"/>
                  <a:gd name="connsiteX68" fmla="*/ 133712 w 562638"/>
                  <a:gd name="connsiteY68" fmla="*/ 87542 h 568112"/>
                  <a:gd name="connsiteX69" fmla="*/ 119930 w 562638"/>
                  <a:gd name="connsiteY69" fmla="*/ 88472 h 568112"/>
                  <a:gd name="connsiteX70" fmla="*/ 117173 w 562638"/>
                  <a:gd name="connsiteY70" fmla="*/ 85682 h 568112"/>
                  <a:gd name="connsiteX71" fmla="*/ 127280 w 562638"/>
                  <a:gd name="connsiteY71" fmla="*/ 82892 h 568112"/>
                  <a:gd name="connsiteX72" fmla="*/ 133712 w 562638"/>
                  <a:gd name="connsiteY72" fmla="*/ 81962 h 568112"/>
                  <a:gd name="connsiteX73" fmla="*/ 123617 w 562638"/>
                  <a:gd name="connsiteY73" fmla="*/ 66280 h 568112"/>
                  <a:gd name="connsiteX74" fmla="*/ 133743 w 562638"/>
                  <a:gd name="connsiteY74" fmla="*/ 66280 h 568112"/>
                  <a:gd name="connsiteX75" fmla="*/ 133743 w 562638"/>
                  <a:gd name="connsiteY75" fmla="*/ 70883 h 568112"/>
                  <a:gd name="connsiteX76" fmla="*/ 130981 w 562638"/>
                  <a:gd name="connsiteY76" fmla="*/ 74565 h 568112"/>
                  <a:gd name="connsiteX77" fmla="*/ 117173 w 562638"/>
                  <a:gd name="connsiteY77" fmla="*/ 74565 h 568112"/>
                  <a:gd name="connsiteX78" fmla="*/ 117173 w 562638"/>
                  <a:gd name="connsiteY78" fmla="*/ 69042 h 568112"/>
                  <a:gd name="connsiteX79" fmla="*/ 117173 w 562638"/>
                  <a:gd name="connsiteY79" fmla="*/ 68121 h 568112"/>
                  <a:gd name="connsiteX80" fmla="*/ 123617 w 562638"/>
                  <a:gd name="connsiteY80" fmla="*/ 68121 h 568112"/>
                  <a:gd name="connsiteX81" fmla="*/ 284117 w 562638"/>
                  <a:gd name="connsiteY81" fmla="*/ 0 h 568112"/>
                  <a:gd name="connsiteX82" fmla="*/ 319170 w 562638"/>
                  <a:gd name="connsiteY82" fmla="*/ 2762 h 568112"/>
                  <a:gd name="connsiteX83" fmla="*/ 334852 w 562638"/>
                  <a:gd name="connsiteY83" fmla="*/ 4604 h 568112"/>
                  <a:gd name="connsiteX84" fmla="*/ 338542 w 562638"/>
                  <a:gd name="connsiteY84" fmla="*/ 5525 h 568112"/>
                  <a:gd name="connsiteX85" fmla="*/ 472298 w 562638"/>
                  <a:gd name="connsiteY85" fmla="*/ 70899 h 568112"/>
                  <a:gd name="connsiteX86" fmla="*/ 468608 w 562638"/>
                  <a:gd name="connsiteY86" fmla="*/ 77344 h 568112"/>
                  <a:gd name="connsiteX87" fmla="*/ 455694 w 562638"/>
                  <a:gd name="connsiteY87" fmla="*/ 81948 h 568112"/>
                  <a:gd name="connsiteX88" fmla="*/ 450159 w 562638"/>
                  <a:gd name="connsiteY88" fmla="*/ 88393 h 568112"/>
                  <a:gd name="connsiteX89" fmla="*/ 452004 w 562638"/>
                  <a:gd name="connsiteY89" fmla="*/ 94839 h 568112"/>
                  <a:gd name="connsiteX90" fmla="*/ 458461 w 562638"/>
                  <a:gd name="connsiteY90" fmla="*/ 95760 h 568112"/>
                  <a:gd name="connsiteX91" fmla="*/ 462151 w 562638"/>
                  <a:gd name="connsiteY91" fmla="*/ 105888 h 568112"/>
                  <a:gd name="connsiteX92" fmla="*/ 474143 w 562638"/>
                  <a:gd name="connsiteY92" fmla="*/ 101284 h 568112"/>
                  <a:gd name="connsiteX93" fmla="*/ 475988 w 562638"/>
                  <a:gd name="connsiteY93" fmla="*/ 115096 h 568112"/>
                  <a:gd name="connsiteX94" fmla="*/ 472298 w 562638"/>
                  <a:gd name="connsiteY94" fmla="*/ 115096 h 568112"/>
                  <a:gd name="connsiteX95" fmla="*/ 463073 w 562638"/>
                  <a:gd name="connsiteY95" fmla="*/ 114175 h 568112"/>
                  <a:gd name="connsiteX96" fmla="*/ 452004 w 562638"/>
                  <a:gd name="connsiteY96" fmla="*/ 116016 h 568112"/>
                  <a:gd name="connsiteX97" fmla="*/ 441857 w 562638"/>
                  <a:gd name="connsiteY97" fmla="*/ 129828 h 568112"/>
                  <a:gd name="connsiteX98" fmla="*/ 427098 w 562638"/>
                  <a:gd name="connsiteY98" fmla="*/ 132590 h 568112"/>
                  <a:gd name="connsiteX99" fmla="*/ 425253 w 562638"/>
                  <a:gd name="connsiteY99" fmla="*/ 145481 h 568112"/>
                  <a:gd name="connsiteX100" fmla="*/ 431710 w 562638"/>
                  <a:gd name="connsiteY100" fmla="*/ 146402 h 568112"/>
                  <a:gd name="connsiteX101" fmla="*/ 429865 w 562638"/>
                  <a:gd name="connsiteY101" fmla="*/ 154689 h 568112"/>
                  <a:gd name="connsiteX102" fmla="*/ 415106 w 562638"/>
                  <a:gd name="connsiteY102" fmla="*/ 151926 h 568112"/>
                  <a:gd name="connsiteX103" fmla="*/ 401269 w 562638"/>
                  <a:gd name="connsiteY103" fmla="*/ 154689 h 568112"/>
                  <a:gd name="connsiteX104" fmla="*/ 398501 w 562638"/>
                  <a:gd name="connsiteY104" fmla="*/ 162055 h 568112"/>
                  <a:gd name="connsiteX105" fmla="*/ 401269 w 562638"/>
                  <a:gd name="connsiteY105" fmla="*/ 177708 h 568112"/>
                  <a:gd name="connsiteX106" fmla="*/ 408648 w 562638"/>
                  <a:gd name="connsiteY106" fmla="*/ 181391 h 568112"/>
                  <a:gd name="connsiteX107" fmla="*/ 422485 w 562638"/>
                  <a:gd name="connsiteY107" fmla="*/ 181391 h 568112"/>
                  <a:gd name="connsiteX108" fmla="*/ 430787 w 562638"/>
                  <a:gd name="connsiteY108" fmla="*/ 180470 h 568112"/>
                  <a:gd name="connsiteX109" fmla="*/ 433555 w 562638"/>
                  <a:gd name="connsiteY109" fmla="*/ 173104 h 568112"/>
                  <a:gd name="connsiteX110" fmla="*/ 447392 w 562638"/>
                  <a:gd name="connsiteY110" fmla="*/ 155609 h 568112"/>
                  <a:gd name="connsiteX111" fmla="*/ 456616 w 562638"/>
                  <a:gd name="connsiteY111" fmla="*/ 157451 h 568112"/>
                  <a:gd name="connsiteX112" fmla="*/ 465841 w 562638"/>
                  <a:gd name="connsiteY112" fmla="*/ 149164 h 568112"/>
                  <a:gd name="connsiteX113" fmla="*/ 467686 w 562638"/>
                  <a:gd name="connsiteY113" fmla="*/ 155609 h 568112"/>
                  <a:gd name="connsiteX114" fmla="*/ 489825 w 562638"/>
                  <a:gd name="connsiteY114" fmla="*/ 170342 h 568112"/>
                  <a:gd name="connsiteX115" fmla="*/ 487057 w 562638"/>
                  <a:gd name="connsiteY115" fmla="*/ 174025 h 568112"/>
                  <a:gd name="connsiteX116" fmla="*/ 476910 w 562638"/>
                  <a:gd name="connsiteY116" fmla="*/ 173104 h 568112"/>
                  <a:gd name="connsiteX117" fmla="*/ 480600 w 562638"/>
                  <a:gd name="connsiteY117" fmla="*/ 178628 h 568112"/>
                  <a:gd name="connsiteX118" fmla="*/ 487057 w 562638"/>
                  <a:gd name="connsiteY118" fmla="*/ 180470 h 568112"/>
                  <a:gd name="connsiteX119" fmla="*/ 494437 w 562638"/>
                  <a:gd name="connsiteY119" fmla="*/ 177708 h 568112"/>
                  <a:gd name="connsiteX120" fmla="*/ 494437 w 562638"/>
                  <a:gd name="connsiteY120" fmla="*/ 168500 h 568112"/>
                  <a:gd name="connsiteX121" fmla="*/ 497204 w 562638"/>
                  <a:gd name="connsiteY121" fmla="*/ 166658 h 568112"/>
                  <a:gd name="connsiteX122" fmla="*/ 494437 w 562638"/>
                  <a:gd name="connsiteY122" fmla="*/ 163896 h 568112"/>
                  <a:gd name="connsiteX123" fmla="*/ 479678 w 562638"/>
                  <a:gd name="connsiteY123" fmla="*/ 155609 h 568112"/>
                  <a:gd name="connsiteX124" fmla="*/ 475988 w 562638"/>
                  <a:gd name="connsiteY124" fmla="*/ 145481 h 568112"/>
                  <a:gd name="connsiteX125" fmla="*/ 487980 w 562638"/>
                  <a:gd name="connsiteY125" fmla="*/ 145481 h 568112"/>
                  <a:gd name="connsiteX126" fmla="*/ 492592 w 562638"/>
                  <a:gd name="connsiteY126" fmla="*/ 149164 h 568112"/>
                  <a:gd name="connsiteX127" fmla="*/ 502739 w 562638"/>
                  <a:gd name="connsiteY127" fmla="*/ 158372 h 568112"/>
                  <a:gd name="connsiteX128" fmla="*/ 503662 w 562638"/>
                  <a:gd name="connsiteY128" fmla="*/ 169421 h 568112"/>
                  <a:gd name="connsiteX129" fmla="*/ 514731 w 562638"/>
                  <a:gd name="connsiteY129" fmla="*/ 180470 h 568112"/>
                  <a:gd name="connsiteX130" fmla="*/ 518421 w 562638"/>
                  <a:gd name="connsiteY130" fmla="*/ 164817 h 568112"/>
                  <a:gd name="connsiteX131" fmla="*/ 525800 w 562638"/>
                  <a:gd name="connsiteY131" fmla="*/ 160213 h 568112"/>
                  <a:gd name="connsiteX132" fmla="*/ 527645 w 562638"/>
                  <a:gd name="connsiteY132" fmla="*/ 174025 h 568112"/>
                  <a:gd name="connsiteX133" fmla="*/ 535025 w 562638"/>
                  <a:gd name="connsiteY133" fmla="*/ 181391 h 568112"/>
                  <a:gd name="connsiteX134" fmla="*/ 549784 w 562638"/>
                  <a:gd name="connsiteY134" fmla="*/ 181391 h 568112"/>
                  <a:gd name="connsiteX135" fmla="*/ 557164 w 562638"/>
                  <a:gd name="connsiteY135" fmla="*/ 204410 h 568112"/>
                  <a:gd name="connsiteX136" fmla="*/ 556242 w 562638"/>
                  <a:gd name="connsiteY136" fmla="*/ 205331 h 568112"/>
                  <a:gd name="connsiteX137" fmla="*/ 533180 w 562638"/>
                  <a:gd name="connsiteY137" fmla="*/ 205331 h 568112"/>
                  <a:gd name="connsiteX138" fmla="*/ 519343 w 562638"/>
                  <a:gd name="connsiteY138" fmla="*/ 195202 h 568112"/>
                  <a:gd name="connsiteX139" fmla="*/ 504584 w 562638"/>
                  <a:gd name="connsiteY139" fmla="*/ 197044 h 568112"/>
                  <a:gd name="connsiteX140" fmla="*/ 504584 w 562638"/>
                  <a:gd name="connsiteY140" fmla="*/ 205331 h 568112"/>
                  <a:gd name="connsiteX141" fmla="*/ 499972 w 562638"/>
                  <a:gd name="connsiteY141" fmla="*/ 205331 h 568112"/>
                  <a:gd name="connsiteX142" fmla="*/ 495359 w 562638"/>
                  <a:gd name="connsiteY142" fmla="*/ 201648 h 568112"/>
                  <a:gd name="connsiteX143" fmla="*/ 470453 w 562638"/>
                  <a:gd name="connsiteY143" fmla="*/ 195202 h 568112"/>
                  <a:gd name="connsiteX144" fmla="*/ 470453 w 562638"/>
                  <a:gd name="connsiteY144" fmla="*/ 179549 h 568112"/>
                  <a:gd name="connsiteX145" fmla="*/ 438167 w 562638"/>
                  <a:gd name="connsiteY145" fmla="*/ 181391 h 568112"/>
                  <a:gd name="connsiteX146" fmla="*/ 428020 w 562638"/>
                  <a:gd name="connsiteY146" fmla="*/ 186915 h 568112"/>
                  <a:gd name="connsiteX147" fmla="*/ 415106 w 562638"/>
                  <a:gd name="connsiteY147" fmla="*/ 186915 h 568112"/>
                  <a:gd name="connsiteX148" fmla="*/ 409571 w 562638"/>
                  <a:gd name="connsiteY148" fmla="*/ 186915 h 568112"/>
                  <a:gd name="connsiteX149" fmla="*/ 393889 w 562638"/>
                  <a:gd name="connsiteY149" fmla="*/ 195202 h 568112"/>
                  <a:gd name="connsiteX150" fmla="*/ 393889 w 562638"/>
                  <a:gd name="connsiteY150" fmla="*/ 210855 h 568112"/>
                  <a:gd name="connsiteX151" fmla="*/ 362526 w 562638"/>
                  <a:gd name="connsiteY151" fmla="*/ 233874 h 568112"/>
                  <a:gd name="connsiteX152" fmla="*/ 365293 w 562638"/>
                  <a:gd name="connsiteY152" fmla="*/ 243082 h 568112"/>
                  <a:gd name="connsiteX153" fmla="*/ 371750 w 562638"/>
                  <a:gd name="connsiteY153" fmla="*/ 243082 h 568112"/>
                  <a:gd name="connsiteX154" fmla="*/ 369905 w 562638"/>
                  <a:gd name="connsiteY154" fmla="*/ 252290 h 568112"/>
                  <a:gd name="connsiteX155" fmla="*/ 365293 w 562638"/>
                  <a:gd name="connsiteY155" fmla="*/ 254131 h 568112"/>
                  <a:gd name="connsiteX156" fmla="*/ 365293 w 562638"/>
                  <a:gd name="connsiteY156" fmla="*/ 278071 h 568112"/>
                  <a:gd name="connsiteX157" fmla="*/ 392044 w 562638"/>
                  <a:gd name="connsiteY157" fmla="*/ 309377 h 568112"/>
                  <a:gd name="connsiteX158" fmla="*/ 404036 w 562638"/>
                  <a:gd name="connsiteY158" fmla="*/ 309377 h 568112"/>
                  <a:gd name="connsiteX159" fmla="*/ 404959 w 562638"/>
                  <a:gd name="connsiteY159" fmla="*/ 307535 h 568112"/>
                  <a:gd name="connsiteX160" fmla="*/ 426175 w 562638"/>
                  <a:gd name="connsiteY160" fmla="*/ 307535 h 568112"/>
                  <a:gd name="connsiteX161" fmla="*/ 431710 w 562638"/>
                  <a:gd name="connsiteY161" fmla="*/ 302011 h 568112"/>
                  <a:gd name="connsiteX162" fmla="*/ 444624 w 562638"/>
                  <a:gd name="connsiteY162" fmla="*/ 302011 h 568112"/>
                  <a:gd name="connsiteX163" fmla="*/ 451081 w 562638"/>
                  <a:gd name="connsiteY163" fmla="*/ 308456 h 568112"/>
                  <a:gd name="connsiteX164" fmla="*/ 468608 w 562638"/>
                  <a:gd name="connsiteY164" fmla="*/ 310298 h 568112"/>
                  <a:gd name="connsiteX165" fmla="*/ 466763 w 562638"/>
                  <a:gd name="connsiteY165" fmla="*/ 334238 h 568112"/>
                  <a:gd name="connsiteX166" fmla="*/ 486135 w 562638"/>
                  <a:gd name="connsiteY166" fmla="*/ 369227 h 568112"/>
                  <a:gd name="connsiteX167" fmla="*/ 475988 w 562638"/>
                  <a:gd name="connsiteY167" fmla="*/ 389484 h 568112"/>
                  <a:gd name="connsiteX168" fmla="*/ 476910 w 562638"/>
                  <a:gd name="connsiteY168" fmla="*/ 398691 h 568112"/>
                  <a:gd name="connsiteX169" fmla="*/ 485212 w 562638"/>
                  <a:gd name="connsiteY169" fmla="*/ 406978 h 568112"/>
                  <a:gd name="connsiteX170" fmla="*/ 485212 w 562638"/>
                  <a:gd name="connsiteY170" fmla="*/ 429997 h 568112"/>
                  <a:gd name="connsiteX171" fmla="*/ 496282 w 562638"/>
                  <a:gd name="connsiteY171" fmla="*/ 444729 h 568112"/>
                  <a:gd name="connsiteX172" fmla="*/ 496282 w 562638"/>
                  <a:gd name="connsiteY172" fmla="*/ 463145 h 568112"/>
                  <a:gd name="connsiteX173" fmla="*/ 505506 w 562638"/>
                  <a:gd name="connsiteY173" fmla="*/ 463145 h 568112"/>
                  <a:gd name="connsiteX174" fmla="*/ 284117 w 562638"/>
                  <a:gd name="connsiteY174" fmla="*/ 568112 h 568112"/>
                  <a:gd name="connsiteX175" fmla="*/ 0 w 562638"/>
                  <a:gd name="connsiteY175" fmla="*/ 285437 h 568112"/>
                  <a:gd name="connsiteX176" fmla="*/ 0 w 562638"/>
                  <a:gd name="connsiteY176" fmla="*/ 284516 h 568112"/>
                  <a:gd name="connsiteX177" fmla="*/ 3690 w 562638"/>
                  <a:gd name="connsiteY177" fmla="*/ 233874 h 568112"/>
                  <a:gd name="connsiteX178" fmla="*/ 4612 w 562638"/>
                  <a:gd name="connsiteY178" fmla="*/ 234795 h 568112"/>
                  <a:gd name="connsiteX179" fmla="*/ 10147 w 562638"/>
                  <a:gd name="connsiteY179" fmla="*/ 238478 h 568112"/>
                  <a:gd name="connsiteX180" fmla="*/ 11069 w 562638"/>
                  <a:gd name="connsiteY180" fmla="*/ 242161 h 568112"/>
                  <a:gd name="connsiteX181" fmla="*/ 3690 w 562638"/>
                  <a:gd name="connsiteY181" fmla="*/ 244003 h 568112"/>
                  <a:gd name="connsiteX182" fmla="*/ 2767 w 562638"/>
                  <a:gd name="connsiteY182" fmla="*/ 253210 h 568112"/>
                  <a:gd name="connsiteX183" fmla="*/ 11069 w 562638"/>
                  <a:gd name="connsiteY183" fmla="*/ 253210 h 568112"/>
                  <a:gd name="connsiteX184" fmla="*/ 22139 w 562638"/>
                  <a:gd name="connsiteY184" fmla="*/ 252290 h 568112"/>
                  <a:gd name="connsiteX185" fmla="*/ 27674 w 562638"/>
                  <a:gd name="connsiteY185" fmla="*/ 245844 h 568112"/>
                  <a:gd name="connsiteX186" fmla="*/ 21217 w 562638"/>
                  <a:gd name="connsiteY186" fmla="*/ 244003 h 568112"/>
                  <a:gd name="connsiteX187" fmla="*/ 18449 w 562638"/>
                  <a:gd name="connsiteY187" fmla="*/ 240320 h 568112"/>
                  <a:gd name="connsiteX188" fmla="*/ 13837 w 562638"/>
                  <a:gd name="connsiteY188" fmla="*/ 232033 h 568112"/>
                  <a:gd name="connsiteX189" fmla="*/ 11069 w 562638"/>
                  <a:gd name="connsiteY189" fmla="*/ 220984 h 568112"/>
                  <a:gd name="connsiteX190" fmla="*/ 7380 w 562638"/>
                  <a:gd name="connsiteY190" fmla="*/ 221904 h 568112"/>
                  <a:gd name="connsiteX191" fmla="*/ 6457 w 562638"/>
                  <a:gd name="connsiteY191" fmla="*/ 221904 h 568112"/>
                  <a:gd name="connsiteX192" fmla="*/ 22139 w 562638"/>
                  <a:gd name="connsiteY192" fmla="*/ 173104 h 568112"/>
                  <a:gd name="connsiteX193" fmla="*/ 22139 w 562638"/>
                  <a:gd name="connsiteY193" fmla="*/ 175866 h 568112"/>
                  <a:gd name="connsiteX194" fmla="*/ 22139 w 562638"/>
                  <a:gd name="connsiteY194" fmla="*/ 188757 h 568112"/>
                  <a:gd name="connsiteX195" fmla="*/ 34131 w 562638"/>
                  <a:gd name="connsiteY195" fmla="*/ 195202 h 568112"/>
                  <a:gd name="connsiteX196" fmla="*/ 34131 w 562638"/>
                  <a:gd name="connsiteY196" fmla="*/ 217301 h 568112"/>
                  <a:gd name="connsiteX197" fmla="*/ 45200 w 562638"/>
                  <a:gd name="connsiteY197" fmla="*/ 236637 h 568112"/>
                  <a:gd name="connsiteX198" fmla="*/ 54425 w 562638"/>
                  <a:gd name="connsiteY198" fmla="*/ 238478 h 568112"/>
                  <a:gd name="connsiteX199" fmla="*/ 56270 w 562638"/>
                  <a:gd name="connsiteY199" fmla="*/ 231112 h 568112"/>
                  <a:gd name="connsiteX200" fmla="*/ 45200 w 562638"/>
                  <a:gd name="connsiteY200" fmla="*/ 214538 h 568112"/>
                  <a:gd name="connsiteX201" fmla="*/ 42433 w 562638"/>
                  <a:gd name="connsiteY201" fmla="*/ 197964 h 568112"/>
                  <a:gd name="connsiteX202" fmla="*/ 48890 w 562638"/>
                  <a:gd name="connsiteY202" fmla="*/ 197964 h 568112"/>
                  <a:gd name="connsiteX203" fmla="*/ 51658 w 562638"/>
                  <a:gd name="connsiteY203" fmla="*/ 215459 h 568112"/>
                  <a:gd name="connsiteX204" fmla="*/ 64572 w 562638"/>
                  <a:gd name="connsiteY204" fmla="*/ 233874 h 568112"/>
                  <a:gd name="connsiteX205" fmla="*/ 61805 w 562638"/>
                  <a:gd name="connsiteY205" fmla="*/ 234795 h 568112"/>
                  <a:gd name="connsiteX206" fmla="*/ 62727 w 562638"/>
                  <a:gd name="connsiteY206" fmla="*/ 239399 h 568112"/>
                  <a:gd name="connsiteX207" fmla="*/ 67339 w 562638"/>
                  <a:gd name="connsiteY207" fmla="*/ 239399 h 568112"/>
                  <a:gd name="connsiteX208" fmla="*/ 63650 w 562638"/>
                  <a:gd name="connsiteY208" fmla="*/ 245844 h 568112"/>
                  <a:gd name="connsiteX209" fmla="*/ 73797 w 562638"/>
                  <a:gd name="connsiteY209" fmla="*/ 260577 h 568112"/>
                  <a:gd name="connsiteX210" fmla="*/ 98703 w 562638"/>
                  <a:gd name="connsiteY210" fmla="*/ 267022 h 568112"/>
                  <a:gd name="connsiteX211" fmla="*/ 98703 w 562638"/>
                  <a:gd name="connsiteY211" fmla="*/ 263339 h 568112"/>
                  <a:gd name="connsiteX212" fmla="*/ 108850 w 562638"/>
                  <a:gd name="connsiteY212" fmla="*/ 264260 h 568112"/>
                  <a:gd name="connsiteX213" fmla="*/ 107927 w 562638"/>
                  <a:gd name="connsiteY213" fmla="*/ 271626 h 568112"/>
                  <a:gd name="connsiteX214" fmla="*/ 115307 w 562638"/>
                  <a:gd name="connsiteY214" fmla="*/ 272546 h 568112"/>
                  <a:gd name="connsiteX215" fmla="*/ 127299 w 562638"/>
                  <a:gd name="connsiteY215" fmla="*/ 276229 h 568112"/>
                  <a:gd name="connsiteX216" fmla="*/ 144826 w 562638"/>
                  <a:gd name="connsiteY216" fmla="*/ 295566 h 568112"/>
                  <a:gd name="connsiteX217" fmla="*/ 166042 w 562638"/>
                  <a:gd name="connsiteY217" fmla="*/ 297407 h 568112"/>
                  <a:gd name="connsiteX218" fmla="*/ 167887 w 562638"/>
                  <a:gd name="connsiteY218" fmla="*/ 314902 h 568112"/>
                  <a:gd name="connsiteX219" fmla="*/ 153128 w 562638"/>
                  <a:gd name="connsiteY219" fmla="*/ 325030 h 568112"/>
                  <a:gd name="connsiteX220" fmla="*/ 153128 w 562638"/>
                  <a:gd name="connsiteY220" fmla="*/ 340683 h 568112"/>
                  <a:gd name="connsiteX221" fmla="*/ 150360 w 562638"/>
                  <a:gd name="connsiteY221" fmla="*/ 350811 h 568112"/>
                  <a:gd name="connsiteX222" fmla="*/ 172499 w 562638"/>
                  <a:gd name="connsiteY222" fmla="*/ 377514 h 568112"/>
                  <a:gd name="connsiteX223" fmla="*/ 173422 w 562638"/>
                  <a:gd name="connsiteY223" fmla="*/ 386721 h 568112"/>
                  <a:gd name="connsiteX224" fmla="*/ 182646 w 562638"/>
                  <a:gd name="connsiteY224" fmla="*/ 388563 h 568112"/>
                  <a:gd name="connsiteX225" fmla="*/ 200173 w 562638"/>
                  <a:gd name="connsiteY225" fmla="*/ 401454 h 568112"/>
                  <a:gd name="connsiteX226" fmla="*/ 200173 w 562638"/>
                  <a:gd name="connsiteY226" fmla="*/ 450254 h 568112"/>
                  <a:gd name="connsiteX227" fmla="*/ 205708 w 562638"/>
                  <a:gd name="connsiteY227" fmla="*/ 452096 h 568112"/>
                  <a:gd name="connsiteX228" fmla="*/ 202018 w 562638"/>
                  <a:gd name="connsiteY228" fmla="*/ 474194 h 568112"/>
                  <a:gd name="connsiteX229" fmla="*/ 212165 w 562638"/>
                  <a:gd name="connsiteY229" fmla="*/ 487085 h 568112"/>
                  <a:gd name="connsiteX230" fmla="*/ 210320 w 562638"/>
                  <a:gd name="connsiteY230" fmla="*/ 510104 h 568112"/>
                  <a:gd name="connsiteX231" fmla="*/ 223235 w 562638"/>
                  <a:gd name="connsiteY231" fmla="*/ 533123 h 568112"/>
                  <a:gd name="connsiteX232" fmla="*/ 239839 w 562638"/>
                  <a:gd name="connsiteY232" fmla="*/ 547855 h 568112"/>
                  <a:gd name="connsiteX233" fmla="*/ 257365 w 562638"/>
                  <a:gd name="connsiteY233" fmla="*/ 547855 h 568112"/>
                  <a:gd name="connsiteX234" fmla="*/ 258288 w 562638"/>
                  <a:gd name="connsiteY234" fmla="*/ 542331 h 568112"/>
                  <a:gd name="connsiteX235" fmla="*/ 246296 w 562638"/>
                  <a:gd name="connsiteY235" fmla="*/ 532202 h 568112"/>
                  <a:gd name="connsiteX236" fmla="*/ 247218 w 562638"/>
                  <a:gd name="connsiteY236" fmla="*/ 526678 h 568112"/>
                  <a:gd name="connsiteX237" fmla="*/ 249063 w 562638"/>
                  <a:gd name="connsiteY237" fmla="*/ 520232 h 568112"/>
                  <a:gd name="connsiteX238" fmla="*/ 249986 w 562638"/>
                  <a:gd name="connsiteY238" fmla="*/ 513787 h 568112"/>
                  <a:gd name="connsiteX239" fmla="*/ 240761 w 562638"/>
                  <a:gd name="connsiteY239" fmla="*/ 513787 h 568112"/>
                  <a:gd name="connsiteX240" fmla="*/ 237071 w 562638"/>
                  <a:gd name="connsiteY240" fmla="*/ 508262 h 568112"/>
                  <a:gd name="connsiteX241" fmla="*/ 243529 w 562638"/>
                  <a:gd name="connsiteY241" fmla="*/ 501817 h 568112"/>
                  <a:gd name="connsiteX242" fmla="*/ 244451 w 562638"/>
                  <a:gd name="connsiteY242" fmla="*/ 496292 h 568112"/>
                  <a:gd name="connsiteX243" fmla="*/ 237071 w 562638"/>
                  <a:gd name="connsiteY243" fmla="*/ 494451 h 568112"/>
                  <a:gd name="connsiteX244" fmla="*/ 237994 w 562638"/>
                  <a:gd name="connsiteY244" fmla="*/ 489847 h 568112"/>
                  <a:gd name="connsiteX245" fmla="*/ 249063 w 562638"/>
                  <a:gd name="connsiteY245" fmla="*/ 488005 h 568112"/>
                  <a:gd name="connsiteX246" fmla="*/ 265668 w 562638"/>
                  <a:gd name="connsiteY246" fmla="*/ 479719 h 568112"/>
                  <a:gd name="connsiteX247" fmla="*/ 271202 w 562638"/>
                  <a:gd name="connsiteY247" fmla="*/ 469590 h 568112"/>
                  <a:gd name="connsiteX248" fmla="*/ 288729 w 562638"/>
                  <a:gd name="connsiteY248" fmla="*/ 446571 h 568112"/>
                  <a:gd name="connsiteX249" fmla="*/ 285039 w 562638"/>
                  <a:gd name="connsiteY249" fmla="*/ 429077 h 568112"/>
                  <a:gd name="connsiteX250" fmla="*/ 290574 w 562638"/>
                  <a:gd name="connsiteY250" fmla="*/ 419869 h 568112"/>
                  <a:gd name="connsiteX251" fmla="*/ 307178 w 562638"/>
                  <a:gd name="connsiteY251" fmla="*/ 419869 h 568112"/>
                  <a:gd name="connsiteX252" fmla="*/ 317325 w 562638"/>
                  <a:gd name="connsiteY252" fmla="*/ 411582 h 568112"/>
                  <a:gd name="connsiteX253" fmla="*/ 321015 w 562638"/>
                  <a:gd name="connsiteY253" fmla="*/ 376593 h 568112"/>
                  <a:gd name="connsiteX254" fmla="*/ 333929 w 562638"/>
                  <a:gd name="connsiteY254" fmla="*/ 361861 h 568112"/>
                  <a:gd name="connsiteX255" fmla="*/ 335774 w 562638"/>
                  <a:gd name="connsiteY255" fmla="*/ 351732 h 568112"/>
                  <a:gd name="connsiteX256" fmla="*/ 324705 w 562638"/>
                  <a:gd name="connsiteY256" fmla="*/ 348049 h 568112"/>
                  <a:gd name="connsiteX257" fmla="*/ 317325 w 562638"/>
                  <a:gd name="connsiteY257" fmla="*/ 336079 h 568112"/>
                  <a:gd name="connsiteX258" fmla="*/ 292419 w 562638"/>
                  <a:gd name="connsiteY258" fmla="*/ 336079 h 568112"/>
                  <a:gd name="connsiteX259" fmla="*/ 272125 w 562638"/>
                  <a:gd name="connsiteY259" fmla="*/ 327792 h 568112"/>
                  <a:gd name="connsiteX260" fmla="*/ 271202 w 562638"/>
                  <a:gd name="connsiteY260" fmla="*/ 313981 h 568112"/>
                  <a:gd name="connsiteX261" fmla="*/ 264745 w 562638"/>
                  <a:gd name="connsiteY261" fmla="*/ 302932 h 568112"/>
                  <a:gd name="connsiteX262" fmla="*/ 246296 w 562638"/>
                  <a:gd name="connsiteY262" fmla="*/ 302011 h 568112"/>
                  <a:gd name="connsiteX263" fmla="*/ 236149 w 562638"/>
                  <a:gd name="connsiteY263" fmla="*/ 286358 h 568112"/>
                  <a:gd name="connsiteX264" fmla="*/ 226924 w 562638"/>
                  <a:gd name="connsiteY264" fmla="*/ 281754 h 568112"/>
                  <a:gd name="connsiteX265" fmla="*/ 226924 w 562638"/>
                  <a:gd name="connsiteY265" fmla="*/ 286358 h 568112"/>
                  <a:gd name="connsiteX266" fmla="*/ 209398 w 562638"/>
                  <a:gd name="connsiteY266" fmla="*/ 287279 h 568112"/>
                  <a:gd name="connsiteX267" fmla="*/ 203863 w 562638"/>
                  <a:gd name="connsiteY267" fmla="*/ 278992 h 568112"/>
                  <a:gd name="connsiteX268" fmla="*/ 186336 w 562638"/>
                  <a:gd name="connsiteY268" fmla="*/ 275309 h 568112"/>
                  <a:gd name="connsiteX269" fmla="*/ 171577 w 562638"/>
                  <a:gd name="connsiteY269" fmla="*/ 291883 h 568112"/>
                  <a:gd name="connsiteX270" fmla="*/ 151283 w 562638"/>
                  <a:gd name="connsiteY270" fmla="*/ 288199 h 568112"/>
                  <a:gd name="connsiteX271" fmla="*/ 148516 w 562638"/>
                  <a:gd name="connsiteY271" fmla="*/ 288199 h 568112"/>
                  <a:gd name="connsiteX272" fmla="*/ 147593 w 562638"/>
                  <a:gd name="connsiteY272" fmla="*/ 262418 h 568112"/>
                  <a:gd name="connsiteX273" fmla="*/ 130989 w 562638"/>
                  <a:gd name="connsiteY273" fmla="*/ 259656 h 568112"/>
                  <a:gd name="connsiteX274" fmla="*/ 137446 w 562638"/>
                  <a:gd name="connsiteY274" fmla="*/ 247686 h 568112"/>
                  <a:gd name="connsiteX275" fmla="*/ 135601 w 562638"/>
                  <a:gd name="connsiteY275" fmla="*/ 240320 h 568112"/>
                  <a:gd name="connsiteX276" fmla="*/ 113462 w 562638"/>
                  <a:gd name="connsiteY276" fmla="*/ 255052 h 568112"/>
                  <a:gd name="connsiteX277" fmla="*/ 99625 w 562638"/>
                  <a:gd name="connsiteY277" fmla="*/ 253210 h 568112"/>
                  <a:gd name="connsiteX278" fmla="*/ 95013 w 562638"/>
                  <a:gd name="connsiteY278" fmla="*/ 242161 h 568112"/>
                  <a:gd name="connsiteX279" fmla="*/ 97780 w 562638"/>
                  <a:gd name="connsiteY279" fmla="*/ 231112 h 568112"/>
                  <a:gd name="connsiteX280" fmla="*/ 105160 w 562638"/>
                  <a:gd name="connsiteY280" fmla="*/ 217301 h 568112"/>
                  <a:gd name="connsiteX281" fmla="*/ 122687 w 562638"/>
                  <a:gd name="connsiteY281" fmla="*/ 208093 h 568112"/>
                  <a:gd name="connsiteX282" fmla="*/ 156818 w 562638"/>
                  <a:gd name="connsiteY282" fmla="*/ 208093 h 568112"/>
                  <a:gd name="connsiteX283" fmla="*/ 156818 w 562638"/>
                  <a:gd name="connsiteY283" fmla="*/ 219142 h 568112"/>
                  <a:gd name="connsiteX284" fmla="*/ 168810 w 562638"/>
                  <a:gd name="connsiteY284" fmla="*/ 224667 h 568112"/>
                  <a:gd name="connsiteX285" fmla="*/ 167887 w 562638"/>
                  <a:gd name="connsiteY285" fmla="*/ 207172 h 568112"/>
                  <a:gd name="connsiteX286" fmla="*/ 176189 w 562638"/>
                  <a:gd name="connsiteY286" fmla="*/ 197964 h 568112"/>
                  <a:gd name="connsiteX287" fmla="*/ 193716 w 562638"/>
                  <a:gd name="connsiteY287" fmla="*/ 186915 h 568112"/>
                  <a:gd name="connsiteX288" fmla="*/ 194638 w 562638"/>
                  <a:gd name="connsiteY288" fmla="*/ 178628 h 568112"/>
                  <a:gd name="connsiteX289" fmla="*/ 212165 w 562638"/>
                  <a:gd name="connsiteY289" fmla="*/ 160213 h 568112"/>
                  <a:gd name="connsiteX290" fmla="*/ 231537 w 562638"/>
                  <a:gd name="connsiteY290" fmla="*/ 150085 h 568112"/>
                  <a:gd name="connsiteX291" fmla="*/ 229692 w 562638"/>
                  <a:gd name="connsiteY291" fmla="*/ 149164 h 568112"/>
                  <a:gd name="connsiteX292" fmla="*/ 241684 w 562638"/>
                  <a:gd name="connsiteY292" fmla="*/ 137194 h 568112"/>
                  <a:gd name="connsiteX293" fmla="*/ 247218 w 562638"/>
                  <a:gd name="connsiteY293" fmla="*/ 138115 h 568112"/>
                  <a:gd name="connsiteX294" fmla="*/ 249063 w 562638"/>
                  <a:gd name="connsiteY294" fmla="*/ 140877 h 568112"/>
                  <a:gd name="connsiteX295" fmla="*/ 253676 w 562638"/>
                  <a:gd name="connsiteY295" fmla="*/ 135352 h 568112"/>
                  <a:gd name="connsiteX296" fmla="*/ 254598 w 562638"/>
                  <a:gd name="connsiteY296" fmla="*/ 135352 h 568112"/>
                  <a:gd name="connsiteX297" fmla="*/ 249986 w 562638"/>
                  <a:gd name="connsiteY297" fmla="*/ 134432 h 568112"/>
                  <a:gd name="connsiteX298" fmla="*/ 244451 w 562638"/>
                  <a:gd name="connsiteY298" fmla="*/ 132590 h 568112"/>
                  <a:gd name="connsiteX299" fmla="*/ 244451 w 562638"/>
                  <a:gd name="connsiteY299" fmla="*/ 127066 h 568112"/>
                  <a:gd name="connsiteX300" fmla="*/ 247218 w 562638"/>
                  <a:gd name="connsiteY300" fmla="*/ 125224 h 568112"/>
                  <a:gd name="connsiteX301" fmla="*/ 253676 w 562638"/>
                  <a:gd name="connsiteY301" fmla="*/ 125224 h 568112"/>
                  <a:gd name="connsiteX302" fmla="*/ 256443 w 562638"/>
                  <a:gd name="connsiteY302" fmla="*/ 126145 h 568112"/>
                  <a:gd name="connsiteX303" fmla="*/ 258288 w 562638"/>
                  <a:gd name="connsiteY303" fmla="*/ 130749 h 568112"/>
                  <a:gd name="connsiteX304" fmla="*/ 261978 w 562638"/>
                  <a:gd name="connsiteY304" fmla="*/ 130749 h 568112"/>
                  <a:gd name="connsiteX305" fmla="*/ 261978 w 562638"/>
                  <a:gd name="connsiteY305" fmla="*/ 129828 h 568112"/>
                  <a:gd name="connsiteX306" fmla="*/ 262900 w 562638"/>
                  <a:gd name="connsiteY306" fmla="*/ 130749 h 568112"/>
                  <a:gd name="connsiteX307" fmla="*/ 271202 w 562638"/>
                  <a:gd name="connsiteY307" fmla="*/ 128907 h 568112"/>
                  <a:gd name="connsiteX308" fmla="*/ 272125 w 562638"/>
                  <a:gd name="connsiteY308" fmla="*/ 125224 h 568112"/>
                  <a:gd name="connsiteX309" fmla="*/ 277660 w 562638"/>
                  <a:gd name="connsiteY309" fmla="*/ 126145 h 568112"/>
                  <a:gd name="connsiteX310" fmla="*/ 277660 w 562638"/>
                  <a:gd name="connsiteY310" fmla="*/ 130749 h 568112"/>
                  <a:gd name="connsiteX311" fmla="*/ 273047 w 562638"/>
                  <a:gd name="connsiteY311" fmla="*/ 134432 h 568112"/>
                  <a:gd name="connsiteX312" fmla="*/ 273047 w 562638"/>
                  <a:gd name="connsiteY312" fmla="*/ 139036 h 568112"/>
                  <a:gd name="connsiteX313" fmla="*/ 289651 w 562638"/>
                  <a:gd name="connsiteY313" fmla="*/ 143639 h 568112"/>
                  <a:gd name="connsiteX314" fmla="*/ 289651 w 562638"/>
                  <a:gd name="connsiteY314" fmla="*/ 144560 h 568112"/>
                  <a:gd name="connsiteX315" fmla="*/ 293341 w 562638"/>
                  <a:gd name="connsiteY315" fmla="*/ 143639 h 568112"/>
                  <a:gd name="connsiteX316" fmla="*/ 293341 w 562638"/>
                  <a:gd name="connsiteY316" fmla="*/ 137194 h 568112"/>
                  <a:gd name="connsiteX317" fmla="*/ 280427 w 562638"/>
                  <a:gd name="connsiteY317" fmla="*/ 131669 h 568112"/>
                  <a:gd name="connsiteX318" fmla="*/ 280427 w 562638"/>
                  <a:gd name="connsiteY318" fmla="*/ 127986 h 568112"/>
                  <a:gd name="connsiteX319" fmla="*/ 290574 w 562638"/>
                  <a:gd name="connsiteY319" fmla="*/ 124303 h 568112"/>
                  <a:gd name="connsiteX320" fmla="*/ 290574 w 562638"/>
                  <a:gd name="connsiteY320" fmla="*/ 114175 h 568112"/>
                  <a:gd name="connsiteX321" fmla="*/ 280427 w 562638"/>
                  <a:gd name="connsiteY321" fmla="*/ 107730 h 568112"/>
                  <a:gd name="connsiteX322" fmla="*/ 279504 w 562638"/>
                  <a:gd name="connsiteY322" fmla="*/ 91156 h 568112"/>
                  <a:gd name="connsiteX323" fmla="*/ 264745 w 562638"/>
                  <a:gd name="connsiteY323" fmla="*/ 98522 h 568112"/>
                  <a:gd name="connsiteX324" fmla="*/ 259210 w 562638"/>
                  <a:gd name="connsiteY324" fmla="*/ 98522 h 568112"/>
                  <a:gd name="connsiteX325" fmla="*/ 260133 w 562638"/>
                  <a:gd name="connsiteY325" fmla="*/ 85631 h 568112"/>
                  <a:gd name="connsiteX326" fmla="*/ 239839 w 562638"/>
                  <a:gd name="connsiteY326" fmla="*/ 81027 h 568112"/>
                  <a:gd name="connsiteX327" fmla="*/ 231537 w 562638"/>
                  <a:gd name="connsiteY327" fmla="*/ 87473 h 568112"/>
                  <a:gd name="connsiteX328" fmla="*/ 231537 w 562638"/>
                  <a:gd name="connsiteY328" fmla="*/ 106809 h 568112"/>
                  <a:gd name="connsiteX329" fmla="*/ 216777 w 562638"/>
                  <a:gd name="connsiteY329" fmla="*/ 111413 h 568112"/>
                  <a:gd name="connsiteX330" fmla="*/ 210320 w 562638"/>
                  <a:gd name="connsiteY330" fmla="*/ 124303 h 568112"/>
                  <a:gd name="connsiteX331" fmla="*/ 203863 w 562638"/>
                  <a:gd name="connsiteY331" fmla="*/ 125224 h 568112"/>
                  <a:gd name="connsiteX332" fmla="*/ 203863 w 562638"/>
                  <a:gd name="connsiteY332" fmla="*/ 108650 h 568112"/>
                  <a:gd name="connsiteX333" fmla="*/ 190026 w 562638"/>
                  <a:gd name="connsiteY333" fmla="*/ 106809 h 568112"/>
                  <a:gd name="connsiteX334" fmla="*/ 182646 w 562638"/>
                  <a:gd name="connsiteY334" fmla="*/ 102205 h 568112"/>
                  <a:gd name="connsiteX335" fmla="*/ 179879 w 562638"/>
                  <a:gd name="connsiteY335" fmla="*/ 92077 h 568112"/>
                  <a:gd name="connsiteX336" fmla="*/ 204785 w 562638"/>
                  <a:gd name="connsiteY336" fmla="*/ 77344 h 568112"/>
                  <a:gd name="connsiteX337" fmla="*/ 217700 w 562638"/>
                  <a:gd name="connsiteY337" fmla="*/ 73661 h 568112"/>
                  <a:gd name="connsiteX338" fmla="*/ 218622 w 562638"/>
                  <a:gd name="connsiteY338" fmla="*/ 81948 h 568112"/>
                  <a:gd name="connsiteX339" fmla="*/ 226002 w 562638"/>
                  <a:gd name="connsiteY339" fmla="*/ 81027 h 568112"/>
                  <a:gd name="connsiteX340" fmla="*/ 226002 w 562638"/>
                  <a:gd name="connsiteY340" fmla="*/ 77344 h 568112"/>
                  <a:gd name="connsiteX341" fmla="*/ 233382 w 562638"/>
                  <a:gd name="connsiteY341" fmla="*/ 76423 h 568112"/>
                  <a:gd name="connsiteX342" fmla="*/ 233382 w 562638"/>
                  <a:gd name="connsiteY342" fmla="*/ 74582 h 568112"/>
                  <a:gd name="connsiteX343" fmla="*/ 230614 w 562638"/>
                  <a:gd name="connsiteY343" fmla="*/ 73661 h 568112"/>
                  <a:gd name="connsiteX344" fmla="*/ 229692 w 562638"/>
                  <a:gd name="connsiteY344" fmla="*/ 69057 h 568112"/>
                  <a:gd name="connsiteX345" fmla="*/ 238916 w 562638"/>
                  <a:gd name="connsiteY345" fmla="*/ 68137 h 568112"/>
                  <a:gd name="connsiteX346" fmla="*/ 244451 w 562638"/>
                  <a:gd name="connsiteY346" fmla="*/ 62612 h 568112"/>
                  <a:gd name="connsiteX347" fmla="*/ 246296 w 562638"/>
                  <a:gd name="connsiteY347" fmla="*/ 60770 h 568112"/>
                  <a:gd name="connsiteX348" fmla="*/ 264745 w 562638"/>
                  <a:gd name="connsiteY348" fmla="*/ 58008 h 568112"/>
                  <a:gd name="connsiteX349" fmla="*/ 273047 w 562638"/>
                  <a:gd name="connsiteY349" fmla="*/ 65374 h 568112"/>
                  <a:gd name="connsiteX350" fmla="*/ 251831 w 562638"/>
                  <a:gd name="connsiteY350" fmla="*/ 76423 h 568112"/>
                  <a:gd name="connsiteX351" fmla="*/ 278582 w 562638"/>
                  <a:gd name="connsiteY351" fmla="*/ 82869 h 568112"/>
                  <a:gd name="connsiteX352" fmla="*/ 282272 w 562638"/>
                  <a:gd name="connsiteY352" fmla="*/ 73661 h 568112"/>
                  <a:gd name="connsiteX353" fmla="*/ 294264 w 562638"/>
                  <a:gd name="connsiteY353" fmla="*/ 73661 h 568112"/>
                  <a:gd name="connsiteX354" fmla="*/ 298876 w 562638"/>
                  <a:gd name="connsiteY354" fmla="*/ 66295 h 568112"/>
                  <a:gd name="connsiteX355" fmla="*/ 290574 w 562638"/>
                  <a:gd name="connsiteY355" fmla="*/ 63533 h 568112"/>
                  <a:gd name="connsiteX356" fmla="*/ 290574 w 562638"/>
                  <a:gd name="connsiteY356" fmla="*/ 53404 h 568112"/>
                  <a:gd name="connsiteX357" fmla="*/ 263823 w 562638"/>
                  <a:gd name="connsiteY357" fmla="*/ 41434 h 568112"/>
                  <a:gd name="connsiteX358" fmla="*/ 245374 w 562638"/>
                  <a:gd name="connsiteY358" fmla="*/ 44197 h 568112"/>
                  <a:gd name="connsiteX359" fmla="*/ 235227 w 562638"/>
                  <a:gd name="connsiteY359" fmla="*/ 49721 h 568112"/>
                  <a:gd name="connsiteX360" fmla="*/ 235227 w 562638"/>
                  <a:gd name="connsiteY360" fmla="*/ 62612 h 568112"/>
                  <a:gd name="connsiteX361" fmla="*/ 224157 w 562638"/>
                  <a:gd name="connsiteY361" fmla="*/ 60770 h 568112"/>
                  <a:gd name="connsiteX362" fmla="*/ 223235 w 562638"/>
                  <a:gd name="connsiteY362" fmla="*/ 53404 h 568112"/>
                  <a:gd name="connsiteX363" fmla="*/ 233382 w 562638"/>
                  <a:gd name="connsiteY363" fmla="*/ 44197 h 568112"/>
                  <a:gd name="connsiteX364" fmla="*/ 214010 w 562638"/>
                  <a:gd name="connsiteY364" fmla="*/ 43276 h 568112"/>
                  <a:gd name="connsiteX365" fmla="*/ 209398 w 562638"/>
                  <a:gd name="connsiteY365" fmla="*/ 45117 h 568112"/>
                  <a:gd name="connsiteX366" fmla="*/ 206630 w 562638"/>
                  <a:gd name="connsiteY366" fmla="*/ 51563 h 568112"/>
                  <a:gd name="connsiteX367" fmla="*/ 214010 w 562638"/>
                  <a:gd name="connsiteY367" fmla="*/ 52484 h 568112"/>
                  <a:gd name="connsiteX368" fmla="*/ 212165 w 562638"/>
                  <a:gd name="connsiteY368" fmla="*/ 59850 h 568112"/>
                  <a:gd name="connsiteX369" fmla="*/ 200173 w 562638"/>
                  <a:gd name="connsiteY369" fmla="*/ 59850 h 568112"/>
                  <a:gd name="connsiteX370" fmla="*/ 198328 w 562638"/>
                  <a:gd name="connsiteY370" fmla="*/ 65374 h 568112"/>
                  <a:gd name="connsiteX371" fmla="*/ 180802 w 562638"/>
                  <a:gd name="connsiteY371" fmla="*/ 65374 h 568112"/>
                  <a:gd name="connsiteX372" fmla="*/ 179879 w 562638"/>
                  <a:gd name="connsiteY372" fmla="*/ 55246 h 568112"/>
                  <a:gd name="connsiteX373" fmla="*/ 193716 w 562638"/>
                  <a:gd name="connsiteY373" fmla="*/ 55246 h 568112"/>
                  <a:gd name="connsiteX374" fmla="*/ 203863 w 562638"/>
                  <a:gd name="connsiteY374" fmla="*/ 45117 h 568112"/>
                  <a:gd name="connsiteX375" fmla="*/ 198328 w 562638"/>
                  <a:gd name="connsiteY375" fmla="*/ 42355 h 568112"/>
                  <a:gd name="connsiteX376" fmla="*/ 190949 w 562638"/>
                  <a:gd name="connsiteY376" fmla="*/ 49721 h 568112"/>
                  <a:gd name="connsiteX377" fmla="*/ 178034 w 562638"/>
                  <a:gd name="connsiteY377" fmla="*/ 48801 h 568112"/>
                  <a:gd name="connsiteX378" fmla="*/ 170655 w 562638"/>
                  <a:gd name="connsiteY378" fmla="*/ 38672 h 568112"/>
                  <a:gd name="connsiteX379" fmla="*/ 154050 w 562638"/>
                  <a:gd name="connsiteY379" fmla="*/ 38672 h 568112"/>
                  <a:gd name="connsiteX380" fmla="*/ 137446 w 562638"/>
                  <a:gd name="connsiteY380" fmla="*/ 50642 h 568112"/>
                  <a:gd name="connsiteX381" fmla="*/ 153128 w 562638"/>
                  <a:gd name="connsiteY381" fmla="*/ 50642 h 568112"/>
                  <a:gd name="connsiteX382" fmla="*/ 154050 w 562638"/>
                  <a:gd name="connsiteY382" fmla="*/ 55246 h 568112"/>
                  <a:gd name="connsiteX383" fmla="*/ 150360 w 562638"/>
                  <a:gd name="connsiteY383" fmla="*/ 58929 h 568112"/>
                  <a:gd name="connsiteX384" fmla="*/ 166965 w 562638"/>
                  <a:gd name="connsiteY384" fmla="*/ 59850 h 568112"/>
                  <a:gd name="connsiteX385" fmla="*/ 169732 w 562638"/>
                  <a:gd name="connsiteY385" fmla="*/ 66295 h 568112"/>
                  <a:gd name="connsiteX386" fmla="*/ 150360 w 562638"/>
                  <a:gd name="connsiteY386" fmla="*/ 65374 h 568112"/>
                  <a:gd name="connsiteX387" fmla="*/ 149438 w 562638"/>
                  <a:gd name="connsiteY387" fmla="*/ 60770 h 568112"/>
                  <a:gd name="connsiteX388" fmla="*/ 137446 w 562638"/>
                  <a:gd name="connsiteY388" fmla="*/ 58008 h 568112"/>
                  <a:gd name="connsiteX389" fmla="*/ 130989 w 562638"/>
                  <a:gd name="connsiteY389" fmla="*/ 54325 h 568112"/>
                  <a:gd name="connsiteX390" fmla="*/ 118997 w 562638"/>
                  <a:gd name="connsiteY390" fmla="*/ 54325 h 568112"/>
                  <a:gd name="connsiteX391" fmla="*/ 117152 w 562638"/>
                  <a:gd name="connsiteY391" fmla="*/ 54325 h 568112"/>
                  <a:gd name="connsiteX392" fmla="*/ 284117 w 562638"/>
                  <a:gd name="connsiteY392" fmla="*/ 0 h 56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562638" h="568112">
                    <a:moveTo>
                      <a:pt x="561750" y="219108"/>
                    </a:moveTo>
                    <a:cubicBezTo>
                      <a:pt x="561750" y="220055"/>
                      <a:pt x="561750" y="221948"/>
                      <a:pt x="562638" y="223842"/>
                    </a:cubicBezTo>
                    <a:lnTo>
                      <a:pt x="560863" y="220055"/>
                    </a:lnTo>
                    <a:close/>
                    <a:moveTo>
                      <a:pt x="537701" y="155639"/>
                    </a:moveTo>
                    <a:cubicBezTo>
                      <a:pt x="540463" y="160225"/>
                      <a:pt x="542304" y="164812"/>
                      <a:pt x="544145" y="169398"/>
                    </a:cubicBezTo>
                    <a:lnTo>
                      <a:pt x="541383" y="169398"/>
                    </a:lnTo>
                    <a:lnTo>
                      <a:pt x="535860" y="169398"/>
                    </a:lnTo>
                    <a:lnTo>
                      <a:pt x="535860" y="157474"/>
                    </a:lnTo>
                    <a:close/>
                    <a:moveTo>
                      <a:pt x="188187" y="155639"/>
                    </a:moveTo>
                    <a:lnTo>
                      <a:pt x="188187" y="161126"/>
                    </a:lnTo>
                    <a:lnTo>
                      <a:pt x="184510" y="165699"/>
                    </a:lnTo>
                    <a:lnTo>
                      <a:pt x="175316" y="165699"/>
                    </a:lnTo>
                    <a:lnTo>
                      <a:pt x="177155" y="159297"/>
                    </a:lnTo>
                    <a:lnTo>
                      <a:pt x="180832" y="159297"/>
                    </a:lnTo>
                    <a:lnTo>
                      <a:pt x="181752" y="156554"/>
                    </a:lnTo>
                    <a:close/>
                    <a:moveTo>
                      <a:pt x="32252" y="151940"/>
                    </a:moveTo>
                    <a:cubicBezTo>
                      <a:pt x="28594" y="158379"/>
                      <a:pt x="25850" y="165737"/>
                      <a:pt x="22192" y="173096"/>
                    </a:cubicBezTo>
                    <a:lnTo>
                      <a:pt x="22192" y="163898"/>
                    </a:lnTo>
                    <a:close/>
                    <a:moveTo>
                      <a:pt x="192773" y="151053"/>
                    </a:moveTo>
                    <a:lnTo>
                      <a:pt x="193695" y="151053"/>
                    </a:lnTo>
                    <a:lnTo>
                      <a:pt x="204757" y="153815"/>
                    </a:lnTo>
                    <a:lnTo>
                      <a:pt x="204757" y="159338"/>
                    </a:lnTo>
                    <a:lnTo>
                      <a:pt x="195539" y="159338"/>
                    </a:lnTo>
                    <a:lnTo>
                      <a:pt x="192773" y="155656"/>
                    </a:lnTo>
                    <a:close/>
                    <a:moveTo>
                      <a:pt x="180790" y="144543"/>
                    </a:moveTo>
                    <a:lnTo>
                      <a:pt x="190998" y="144543"/>
                    </a:lnTo>
                    <a:lnTo>
                      <a:pt x="190998" y="150047"/>
                    </a:lnTo>
                    <a:lnTo>
                      <a:pt x="186358" y="152799"/>
                    </a:lnTo>
                    <a:lnTo>
                      <a:pt x="180790" y="153716"/>
                    </a:lnTo>
                    <a:cubicBezTo>
                      <a:pt x="180790" y="153716"/>
                      <a:pt x="180790" y="145460"/>
                      <a:pt x="180790" y="144543"/>
                    </a:cubicBezTo>
                    <a:close/>
                    <a:moveTo>
                      <a:pt x="166028" y="144543"/>
                    </a:moveTo>
                    <a:lnTo>
                      <a:pt x="175316" y="144543"/>
                    </a:lnTo>
                    <a:lnTo>
                      <a:pt x="163242" y="161113"/>
                    </a:lnTo>
                    <a:lnTo>
                      <a:pt x="158598" y="158351"/>
                    </a:lnTo>
                    <a:lnTo>
                      <a:pt x="159527" y="151907"/>
                    </a:lnTo>
                    <a:close/>
                    <a:moveTo>
                      <a:pt x="198332" y="143655"/>
                    </a:moveTo>
                    <a:lnTo>
                      <a:pt x="202982" y="146392"/>
                    </a:lnTo>
                    <a:lnTo>
                      <a:pt x="199262" y="149129"/>
                    </a:lnTo>
                    <a:lnTo>
                      <a:pt x="196472" y="146392"/>
                    </a:lnTo>
                    <a:close/>
                    <a:moveTo>
                      <a:pt x="186264" y="135370"/>
                    </a:moveTo>
                    <a:lnTo>
                      <a:pt x="191886" y="140918"/>
                    </a:lnTo>
                    <a:lnTo>
                      <a:pt x="186264" y="142767"/>
                    </a:lnTo>
                    <a:close/>
                    <a:moveTo>
                      <a:pt x="168807" y="133595"/>
                    </a:moveTo>
                    <a:lnTo>
                      <a:pt x="180731" y="133595"/>
                    </a:lnTo>
                    <a:lnTo>
                      <a:pt x="180731" y="136347"/>
                    </a:lnTo>
                    <a:lnTo>
                      <a:pt x="182566" y="136347"/>
                    </a:lnTo>
                    <a:lnTo>
                      <a:pt x="182566" y="142768"/>
                    </a:lnTo>
                    <a:lnTo>
                      <a:pt x="166055" y="142768"/>
                    </a:lnTo>
                    <a:lnTo>
                      <a:pt x="159634" y="140933"/>
                    </a:lnTo>
                    <a:lnTo>
                      <a:pt x="161469" y="136347"/>
                    </a:lnTo>
                    <a:close/>
                    <a:moveTo>
                      <a:pt x="44236" y="132559"/>
                    </a:moveTo>
                    <a:lnTo>
                      <a:pt x="44236" y="134405"/>
                    </a:lnTo>
                    <a:lnTo>
                      <a:pt x="44236" y="137174"/>
                    </a:lnTo>
                    <a:lnTo>
                      <a:pt x="35939" y="147325"/>
                    </a:lnTo>
                    <a:lnTo>
                      <a:pt x="32252" y="151940"/>
                    </a:lnTo>
                    <a:cubicBezTo>
                      <a:pt x="35939" y="145480"/>
                      <a:pt x="39627" y="139019"/>
                      <a:pt x="44236" y="132559"/>
                    </a:cubicBezTo>
                    <a:close/>
                    <a:moveTo>
                      <a:pt x="150314" y="111403"/>
                    </a:moveTo>
                    <a:lnTo>
                      <a:pt x="157711" y="113242"/>
                    </a:lnTo>
                    <a:lnTo>
                      <a:pt x="154937" y="122435"/>
                    </a:lnTo>
                    <a:lnTo>
                      <a:pt x="147539" y="124274"/>
                    </a:lnTo>
                    <a:lnTo>
                      <a:pt x="142916" y="115080"/>
                    </a:lnTo>
                    <a:close/>
                    <a:moveTo>
                      <a:pt x="491680" y="89359"/>
                    </a:moveTo>
                    <a:cubicBezTo>
                      <a:pt x="496297" y="94890"/>
                      <a:pt x="500914" y="99499"/>
                      <a:pt x="505531" y="105030"/>
                    </a:cubicBezTo>
                    <a:lnTo>
                      <a:pt x="499991" y="113326"/>
                    </a:lnTo>
                    <a:lnTo>
                      <a:pt x="480600" y="113326"/>
                    </a:lnTo>
                    <a:lnTo>
                      <a:pt x="478753" y="109639"/>
                    </a:lnTo>
                    <a:lnTo>
                      <a:pt x="491680" y="103186"/>
                    </a:lnTo>
                    <a:close/>
                    <a:moveTo>
                      <a:pt x="133712" y="81962"/>
                    </a:moveTo>
                    <a:cubicBezTo>
                      <a:pt x="134631" y="81962"/>
                      <a:pt x="133712" y="87542"/>
                      <a:pt x="133712" y="87542"/>
                    </a:cubicBezTo>
                    <a:lnTo>
                      <a:pt x="119930" y="88472"/>
                    </a:lnTo>
                    <a:lnTo>
                      <a:pt x="117173" y="85682"/>
                    </a:lnTo>
                    <a:lnTo>
                      <a:pt x="127280" y="82892"/>
                    </a:lnTo>
                    <a:cubicBezTo>
                      <a:pt x="127280" y="82892"/>
                      <a:pt x="132793" y="81962"/>
                      <a:pt x="133712" y="81962"/>
                    </a:cubicBezTo>
                    <a:close/>
                    <a:moveTo>
                      <a:pt x="123617" y="66280"/>
                    </a:moveTo>
                    <a:lnTo>
                      <a:pt x="133743" y="66280"/>
                    </a:lnTo>
                    <a:lnTo>
                      <a:pt x="133743" y="70883"/>
                    </a:lnTo>
                    <a:lnTo>
                      <a:pt x="130981" y="74565"/>
                    </a:lnTo>
                    <a:lnTo>
                      <a:pt x="117173" y="74565"/>
                    </a:lnTo>
                    <a:lnTo>
                      <a:pt x="117173" y="69042"/>
                    </a:lnTo>
                    <a:lnTo>
                      <a:pt x="117173" y="68121"/>
                    </a:lnTo>
                    <a:lnTo>
                      <a:pt x="123617" y="68121"/>
                    </a:lnTo>
                    <a:close/>
                    <a:moveTo>
                      <a:pt x="284117" y="0"/>
                    </a:moveTo>
                    <a:cubicBezTo>
                      <a:pt x="296109" y="0"/>
                      <a:pt x="307178" y="921"/>
                      <a:pt x="319170" y="2762"/>
                    </a:cubicBezTo>
                    <a:cubicBezTo>
                      <a:pt x="324705" y="2762"/>
                      <a:pt x="329317" y="3683"/>
                      <a:pt x="334852" y="4604"/>
                    </a:cubicBezTo>
                    <a:cubicBezTo>
                      <a:pt x="335774" y="4604"/>
                      <a:pt x="337619" y="4604"/>
                      <a:pt x="338542" y="5525"/>
                    </a:cubicBezTo>
                    <a:cubicBezTo>
                      <a:pt x="389277" y="14732"/>
                      <a:pt x="435400" y="37751"/>
                      <a:pt x="472298" y="70899"/>
                    </a:cubicBezTo>
                    <a:lnTo>
                      <a:pt x="468608" y="77344"/>
                    </a:lnTo>
                    <a:lnTo>
                      <a:pt x="455694" y="81948"/>
                    </a:lnTo>
                    <a:lnTo>
                      <a:pt x="450159" y="88393"/>
                    </a:lnTo>
                    <a:lnTo>
                      <a:pt x="452004" y="94839"/>
                    </a:lnTo>
                    <a:lnTo>
                      <a:pt x="458461" y="95760"/>
                    </a:lnTo>
                    <a:lnTo>
                      <a:pt x="462151" y="105888"/>
                    </a:lnTo>
                    <a:lnTo>
                      <a:pt x="474143" y="101284"/>
                    </a:lnTo>
                    <a:lnTo>
                      <a:pt x="475988" y="115096"/>
                    </a:lnTo>
                    <a:lnTo>
                      <a:pt x="472298" y="115096"/>
                    </a:lnTo>
                    <a:lnTo>
                      <a:pt x="463073" y="114175"/>
                    </a:lnTo>
                    <a:lnTo>
                      <a:pt x="452004" y="116016"/>
                    </a:lnTo>
                    <a:lnTo>
                      <a:pt x="441857" y="129828"/>
                    </a:lnTo>
                    <a:lnTo>
                      <a:pt x="427098" y="132590"/>
                    </a:lnTo>
                    <a:lnTo>
                      <a:pt x="425253" y="145481"/>
                    </a:lnTo>
                    <a:lnTo>
                      <a:pt x="431710" y="146402"/>
                    </a:lnTo>
                    <a:lnTo>
                      <a:pt x="429865" y="154689"/>
                    </a:lnTo>
                    <a:lnTo>
                      <a:pt x="415106" y="151926"/>
                    </a:lnTo>
                    <a:lnTo>
                      <a:pt x="401269" y="154689"/>
                    </a:lnTo>
                    <a:lnTo>
                      <a:pt x="398501" y="162055"/>
                    </a:lnTo>
                    <a:lnTo>
                      <a:pt x="401269" y="177708"/>
                    </a:lnTo>
                    <a:lnTo>
                      <a:pt x="408648" y="181391"/>
                    </a:lnTo>
                    <a:lnTo>
                      <a:pt x="422485" y="181391"/>
                    </a:lnTo>
                    <a:lnTo>
                      <a:pt x="430787" y="180470"/>
                    </a:lnTo>
                    <a:lnTo>
                      <a:pt x="433555" y="173104"/>
                    </a:lnTo>
                    <a:lnTo>
                      <a:pt x="447392" y="155609"/>
                    </a:lnTo>
                    <a:lnTo>
                      <a:pt x="456616" y="157451"/>
                    </a:lnTo>
                    <a:lnTo>
                      <a:pt x="465841" y="149164"/>
                    </a:lnTo>
                    <a:lnTo>
                      <a:pt x="467686" y="155609"/>
                    </a:lnTo>
                    <a:lnTo>
                      <a:pt x="489825" y="170342"/>
                    </a:lnTo>
                    <a:lnTo>
                      <a:pt x="487057" y="174025"/>
                    </a:lnTo>
                    <a:lnTo>
                      <a:pt x="476910" y="173104"/>
                    </a:lnTo>
                    <a:lnTo>
                      <a:pt x="480600" y="178628"/>
                    </a:lnTo>
                    <a:lnTo>
                      <a:pt x="487057" y="180470"/>
                    </a:lnTo>
                    <a:lnTo>
                      <a:pt x="494437" y="177708"/>
                    </a:lnTo>
                    <a:lnTo>
                      <a:pt x="494437" y="168500"/>
                    </a:lnTo>
                    <a:lnTo>
                      <a:pt x="497204" y="166658"/>
                    </a:lnTo>
                    <a:lnTo>
                      <a:pt x="494437" y="163896"/>
                    </a:lnTo>
                    <a:lnTo>
                      <a:pt x="479678" y="155609"/>
                    </a:lnTo>
                    <a:lnTo>
                      <a:pt x="475988" y="145481"/>
                    </a:lnTo>
                    <a:lnTo>
                      <a:pt x="487980" y="145481"/>
                    </a:lnTo>
                    <a:lnTo>
                      <a:pt x="492592" y="149164"/>
                    </a:lnTo>
                    <a:lnTo>
                      <a:pt x="502739" y="158372"/>
                    </a:lnTo>
                    <a:lnTo>
                      <a:pt x="503662" y="169421"/>
                    </a:lnTo>
                    <a:lnTo>
                      <a:pt x="514731" y="180470"/>
                    </a:lnTo>
                    <a:lnTo>
                      <a:pt x="518421" y="164817"/>
                    </a:lnTo>
                    <a:lnTo>
                      <a:pt x="525800" y="160213"/>
                    </a:lnTo>
                    <a:lnTo>
                      <a:pt x="527645" y="174025"/>
                    </a:lnTo>
                    <a:lnTo>
                      <a:pt x="535025" y="181391"/>
                    </a:lnTo>
                    <a:lnTo>
                      <a:pt x="549784" y="181391"/>
                    </a:lnTo>
                    <a:cubicBezTo>
                      <a:pt x="552552" y="188757"/>
                      <a:pt x="555319" y="196123"/>
                      <a:pt x="557164" y="204410"/>
                    </a:cubicBezTo>
                    <a:lnTo>
                      <a:pt x="556242" y="205331"/>
                    </a:lnTo>
                    <a:lnTo>
                      <a:pt x="533180" y="205331"/>
                    </a:lnTo>
                    <a:lnTo>
                      <a:pt x="519343" y="195202"/>
                    </a:lnTo>
                    <a:lnTo>
                      <a:pt x="504584" y="197044"/>
                    </a:lnTo>
                    <a:lnTo>
                      <a:pt x="504584" y="205331"/>
                    </a:lnTo>
                    <a:lnTo>
                      <a:pt x="499972" y="205331"/>
                    </a:lnTo>
                    <a:lnTo>
                      <a:pt x="495359" y="201648"/>
                    </a:lnTo>
                    <a:lnTo>
                      <a:pt x="470453" y="195202"/>
                    </a:lnTo>
                    <a:lnTo>
                      <a:pt x="470453" y="179549"/>
                    </a:lnTo>
                    <a:lnTo>
                      <a:pt x="438167" y="181391"/>
                    </a:lnTo>
                    <a:lnTo>
                      <a:pt x="428020" y="186915"/>
                    </a:lnTo>
                    <a:lnTo>
                      <a:pt x="415106" y="186915"/>
                    </a:lnTo>
                    <a:lnTo>
                      <a:pt x="409571" y="186915"/>
                    </a:lnTo>
                    <a:lnTo>
                      <a:pt x="393889" y="195202"/>
                    </a:lnTo>
                    <a:lnTo>
                      <a:pt x="393889" y="210855"/>
                    </a:lnTo>
                    <a:lnTo>
                      <a:pt x="362526" y="233874"/>
                    </a:lnTo>
                    <a:lnTo>
                      <a:pt x="365293" y="243082"/>
                    </a:lnTo>
                    <a:lnTo>
                      <a:pt x="371750" y="243082"/>
                    </a:lnTo>
                    <a:lnTo>
                      <a:pt x="369905" y="252290"/>
                    </a:lnTo>
                    <a:lnTo>
                      <a:pt x="365293" y="254131"/>
                    </a:lnTo>
                    <a:lnTo>
                      <a:pt x="365293" y="278071"/>
                    </a:lnTo>
                    <a:lnTo>
                      <a:pt x="392044" y="309377"/>
                    </a:lnTo>
                    <a:lnTo>
                      <a:pt x="404036" y="309377"/>
                    </a:lnTo>
                    <a:lnTo>
                      <a:pt x="404959" y="307535"/>
                    </a:lnTo>
                    <a:lnTo>
                      <a:pt x="426175" y="307535"/>
                    </a:lnTo>
                    <a:lnTo>
                      <a:pt x="431710" y="302011"/>
                    </a:lnTo>
                    <a:lnTo>
                      <a:pt x="444624" y="302011"/>
                    </a:lnTo>
                    <a:lnTo>
                      <a:pt x="451081" y="308456"/>
                    </a:lnTo>
                    <a:lnTo>
                      <a:pt x="468608" y="310298"/>
                    </a:lnTo>
                    <a:lnTo>
                      <a:pt x="466763" y="334238"/>
                    </a:lnTo>
                    <a:lnTo>
                      <a:pt x="486135" y="369227"/>
                    </a:lnTo>
                    <a:lnTo>
                      <a:pt x="475988" y="389484"/>
                    </a:lnTo>
                    <a:lnTo>
                      <a:pt x="476910" y="398691"/>
                    </a:lnTo>
                    <a:lnTo>
                      <a:pt x="485212" y="406978"/>
                    </a:lnTo>
                    <a:lnTo>
                      <a:pt x="485212" y="429997"/>
                    </a:lnTo>
                    <a:lnTo>
                      <a:pt x="496282" y="444729"/>
                    </a:lnTo>
                    <a:lnTo>
                      <a:pt x="496282" y="463145"/>
                    </a:lnTo>
                    <a:lnTo>
                      <a:pt x="505506" y="463145"/>
                    </a:lnTo>
                    <a:cubicBezTo>
                      <a:pt x="452926" y="527598"/>
                      <a:pt x="373595" y="568112"/>
                      <a:pt x="284117" y="568112"/>
                    </a:cubicBezTo>
                    <a:cubicBezTo>
                      <a:pt x="128222" y="568112"/>
                      <a:pt x="0" y="441967"/>
                      <a:pt x="0" y="285437"/>
                    </a:cubicBezTo>
                    <a:cubicBezTo>
                      <a:pt x="0" y="285437"/>
                      <a:pt x="0" y="284516"/>
                      <a:pt x="0" y="284516"/>
                    </a:cubicBezTo>
                    <a:cubicBezTo>
                      <a:pt x="0" y="267022"/>
                      <a:pt x="922" y="250448"/>
                      <a:pt x="3690" y="233874"/>
                    </a:cubicBezTo>
                    <a:lnTo>
                      <a:pt x="4612" y="234795"/>
                    </a:lnTo>
                    <a:lnTo>
                      <a:pt x="10147" y="238478"/>
                    </a:lnTo>
                    <a:lnTo>
                      <a:pt x="11069" y="242161"/>
                    </a:lnTo>
                    <a:lnTo>
                      <a:pt x="3690" y="244003"/>
                    </a:lnTo>
                    <a:lnTo>
                      <a:pt x="2767" y="253210"/>
                    </a:lnTo>
                    <a:lnTo>
                      <a:pt x="11069" y="253210"/>
                    </a:lnTo>
                    <a:lnTo>
                      <a:pt x="22139" y="252290"/>
                    </a:lnTo>
                    <a:lnTo>
                      <a:pt x="27674" y="245844"/>
                    </a:lnTo>
                    <a:lnTo>
                      <a:pt x="21217" y="244003"/>
                    </a:lnTo>
                    <a:lnTo>
                      <a:pt x="18449" y="240320"/>
                    </a:lnTo>
                    <a:lnTo>
                      <a:pt x="13837" y="232033"/>
                    </a:lnTo>
                    <a:lnTo>
                      <a:pt x="11069" y="220984"/>
                    </a:lnTo>
                    <a:lnTo>
                      <a:pt x="7380" y="221904"/>
                    </a:lnTo>
                    <a:lnTo>
                      <a:pt x="6457" y="221904"/>
                    </a:lnTo>
                    <a:cubicBezTo>
                      <a:pt x="10147" y="205331"/>
                      <a:pt x="15682" y="188757"/>
                      <a:pt x="22139" y="173104"/>
                    </a:cubicBezTo>
                    <a:lnTo>
                      <a:pt x="22139" y="175866"/>
                    </a:lnTo>
                    <a:lnTo>
                      <a:pt x="22139" y="188757"/>
                    </a:lnTo>
                    <a:lnTo>
                      <a:pt x="34131" y="195202"/>
                    </a:lnTo>
                    <a:lnTo>
                      <a:pt x="34131" y="217301"/>
                    </a:lnTo>
                    <a:lnTo>
                      <a:pt x="45200" y="236637"/>
                    </a:lnTo>
                    <a:lnTo>
                      <a:pt x="54425" y="238478"/>
                    </a:lnTo>
                    <a:lnTo>
                      <a:pt x="56270" y="231112"/>
                    </a:lnTo>
                    <a:lnTo>
                      <a:pt x="45200" y="214538"/>
                    </a:lnTo>
                    <a:lnTo>
                      <a:pt x="42433" y="197964"/>
                    </a:lnTo>
                    <a:lnTo>
                      <a:pt x="48890" y="197964"/>
                    </a:lnTo>
                    <a:lnTo>
                      <a:pt x="51658" y="215459"/>
                    </a:lnTo>
                    <a:lnTo>
                      <a:pt x="64572" y="233874"/>
                    </a:lnTo>
                    <a:lnTo>
                      <a:pt x="61805" y="234795"/>
                    </a:lnTo>
                    <a:lnTo>
                      <a:pt x="62727" y="239399"/>
                    </a:lnTo>
                    <a:lnTo>
                      <a:pt x="67339" y="239399"/>
                    </a:lnTo>
                    <a:lnTo>
                      <a:pt x="63650" y="245844"/>
                    </a:lnTo>
                    <a:lnTo>
                      <a:pt x="73797" y="260577"/>
                    </a:lnTo>
                    <a:lnTo>
                      <a:pt x="98703" y="267022"/>
                    </a:lnTo>
                    <a:lnTo>
                      <a:pt x="98703" y="263339"/>
                    </a:lnTo>
                    <a:lnTo>
                      <a:pt x="108850" y="264260"/>
                    </a:lnTo>
                    <a:lnTo>
                      <a:pt x="107927" y="271626"/>
                    </a:lnTo>
                    <a:lnTo>
                      <a:pt x="115307" y="272546"/>
                    </a:lnTo>
                    <a:lnTo>
                      <a:pt x="127299" y="276229"/>
                    </a:lnTo>
                    <a:lnTo>
                      <a:pt x="144826" y="295566"/>
                    </a:lnTo>
                    <a:lnTo>
                      <a:pt x="166042" y="297407"/>
                    </a:lnTo>
                    <a:lnTo>
                      <a:pt x="167887" y="314902"/>
                    </a:lnTo>
                    <a:lnTo>
                      <a:pt x="153128" y="325030"/>
                    </a:lnTo>
                    <a:lnTo>
                      <a:pt x="153128" y="340683"/>
                    </a:lnTo>
                    <a:lnTo>
                      <a:pt x="150360" y="350811"/>
                    </a:lnTo>
                    <a:lnTo>
                      <a:pt x="172499" y="377514"/>
                    </a:lnTo>
                    <a:lnTo>
                      <a:pt x="173422" y="386721"/>
                    </a:lnTo>
                    <a:cubicBezTo>
                      <a:pt x="173422" y="386721"/>
                      <a:pt x="181724" y="388563"/>
                      <a:pt x="182646" y="388563"/>
                    </a:cubicBezTo>
                    <a:cubicBezTo>
                      <a:pt x="183569" y="388563"/>
                      <a:pt x="200173" y="401454"/>
                      <a:pt x="200173" y="401454"/>
                    </a:cubicBezTo>
                    <a:lnTo>
                      <a:pt x="200173" y="450254"/>
                    </a:lnTo>
                    <a:lnTo>
                      <a:pt x="205708" y="452096"/>
                    </a:lnTo>
                    <a:lnTo>
                      <a:pt x="202018" y="474194"/>
                    </a:lnTo>
                    <a:lnTo>
                      <a:pt x="212165" y="487085"/>
                    </a:lnTo>
                    <a:lnTo>
                      <a:pt x="210320" y="510104"/>
                    </a:lnTo>
                    <a:lnTo>
                      <a:pt x="223235" y="533123"/>
                    </a:lnTo>
                    <a:lnTo>
                      <a:pt x="239839" y="547855"/>
                    </a:lnTo>
                    <a:lnTo>
                      <a:pt x="257365" y="547855"/>
                    </a:lnTo>
                    <a:lnTo>
                      <a:pt x="258288" y="542331"/>
                    </a:lnTo>
                    <a:lnTo>
                      <a:pt x="246296" y="532202"/>
                    </a:lnTo>
                    <a:lnTo>
                      <a:pt x="247218" y="526678"/>
                    </a:lnTo>
                    <a:lnTo>
                      <a:pt x="249063" y="520232"/>
                    </a:lnTo>
                    <a:lnTo>
                      <a:pt x="249986" y="513787"/>
                    </a:lnTo>
                    <a:lnTo>
                      <a:pt x="240761" y="513787"/>
                    </a:lnTo>
                    <a:lnTo>
                      <a:pt x="237071" y="508262"/>
                    </a:lnTo>
                    <a:lnTo>
                      <a:pt x="243529" y="501817"/>
                    </a:lnTo>
                    <a:lnTo>
                      <a:pt x="244451" y="496292"/>
                    </a:lnTo>
                    <a:lnTo>
                      <a:pt x="237071" y="494451"/>
                    </a:lnTo>
                    <a:lnTo>
                      <a:pt x="237994" y="489847"/>
                    </a:lnTo>
                    <a:lnTo>
                      <a:pt x="249063" y="488005"/>
                    </a:lnTo>
                    <a:lnTo>
                      <a:pt x="265668" y="479719"/>
                    </a:lnTo>
                    <a:lnTo>
                      <a:pt x="271202" y="469590"/>
                    </a:lnTo>
                    <a:lnTo>
                      <a:pt x="288729" y="446571"/>
                    </a:lnTo>
                    <a:lnTo>
                      <a:pt x="285039" y="429077"/>
                    </a:lnTo>
                    <a:lnTo>
                      <a:pt x="290574" y="419869"/>
                    </a:lnTo>
                    <a:lnTo>
                      <a:pt x="307178" y="419869"/>
                    </a:lnTo>
                    <a:lnTo>
                      <a:pt x="317325" y="411582"/>
                    </a:lnTo>
                    <a:lnTo>
                      <a:pt x="321015" y="376593"/>
                    </a:lnTo>
                    <a:lnTo>
                      <a:pt x="333929" y="361861"/>
                    </a:lnTo>
                    <a:lnTo>
                      <a:pt x="335774" y="351732"/>
                    </a:lnTo>
                    <a:lnTo>
                      <a:pt x="324705" y="348049"/>
                    </a:lnTo>
                    <a:lnTo>
                      <a:pt x="317325" y="336079"/>
                    </a:lnTo>
                    <a:lnTo>
                      <a:pt x="292419" y="336079"/>
                    </a:lnTo>
                    <a:lnTo>
                      <a:pt x="272125" y="327792"/>
                    </a:lnTo>
                    <a:lnTo>
                      <a:pt x="271202" y="313981"/>
                    </a:lnTo>
                    <a:lnTo>
                      <a:pt x="264745" y="302932"/>
                    </a:lnTo>
                    <a:lnTo>
                      <a:pt x="246296" y="302011"/>
                    </a:lnTo>
                    <a:lnTo>
                      <a:pt x="236149" y="286358"/>
                    </a:lnTo>
                    <a:lnTo>
                      <a:pt x="226924" y="281754"/>
                    </a:lnTo>
                    <a:lnTo>
                      <a:pt x="226924" y="286358"/>
                    </a:lnTo>
                    <a:lnTo>
                      <a:pt x="209398" y="287279"/>
                    </a:lnTo>
                    <a:lnTo>
                      <a:pt x="203863" y="278992"/>
                    </a:lnTo>
                    <a:lnTo>
                      <a:pt x="186336" y="275309"/>
                    </a:lnTo>
                    <a:lnTo>
                      <a:pt x="171577" y="291883"/>
                    </a:lnTo>
                    <a:lnTo>
                      <a:pt x="151283" y="288199"/>
                    </a:lnTo>
                    <a:lnTo>
                      <a:pt x="148516" y="288199"/>
                    </a:lnTo>
                    <a:lnTo>
                      <a:pt x="147593" y="262418"/>
                    </a:lnTo>
                    <a:lnTo>
                      <a:pt x="130989" y="259656"/>
                    </a:lnTo>
                    <a:lnTo>
                      <a:pt x="137446" y="247686"/>
                    </a:lnTo>
                    <a:lnTo>
                      <a:pt x="135601" y="240320"/>
                    </a:lnTo>
                    <a:lnTo>
                      <a:pt x="113462" y="255052"/>
                    </a:lnTo>
                    <a:lnTo>
                      <a:pt x="99625" y="253210"/>
                    </a:lnTo>
                    <a:lnTo>
                      <a:pt x="95013" y="242161"/>
                    </a:lnTo>
                    <a:lnTo>
                      <a:pt x="97780" y="231112"/>
                    </a:lnTo>
                    <a:lnTo>
                      <a:pt x="105160" y="217301"/>
                    </a:lnTo>
                    <a:lnTo>
                      <a:pt x="122687" y="208093"/>
                    </a:lnTo>
                    <a:lnTo>
                      <a:pt x="156818" y="208093"/>
                    </a:lnTo>
                    <a:lnTo>
                      <a:pt x="156818" y="219142"/>
                    </a:lnTo>
                    <a:lnTo>
                      <a:pt x="168810" y="224667"/>
                    </a:lnTo>
                    <a:lnTo>
                      <a:pt x="167887" y="207172"/>
                    </a:lnTo>
                    <a:lnTo>
                      <a:pt x="176189" y="197964"/>
                    </a:lnTo>
                    <a:lnTo>
                      <a:pt x="193716" y="186915"/>
                    </a:lnTo>
                    <a:lnTo>
                      <a:pt x="194638" y="178628"/>
                    </a:lnTo>
                    <a:lnTo>
                      <a:pt x="212165" y="160213"/>
                    </a:lnTo>
                    <a:lnTo>
                      <a:pt x="231537" y="150085"/>
                    </a:lnTo>
                    <a:lnTo>
                      <a:pt x="229692" y="149164"/>
                    </a:lnTo>
                    <a:lnTo>
                      <a:pt x="241684" y="137194"/>
                    </a:lnTo>
                    <a:lnTo>
                      <a:pt x="247218" y="138115"/>
                    </a:lnTo>
                    <a:lnTo>
                      <a:pt x="249063" y="140877"/>
                    </a:lnTo>
                    <a:lnTo>
                      <a:pt x="253676" y="135352"/>
                    </a:lnTo>
                    <a:lnTo>
                      <a:pt x="254598" y="135352"/>
                    </a:lnTo>
                    <a:lnTo>
                      <a:pt x="249986" y="134432"/>
                    </a:lnTo>
                    <a:lnTo>
                      <a:pt x="244451" y="132590"/>
                    </a:lnTo>
                    <a:lnTo>
                      <a:pt x="244451" y="127066"/>
                    </a:lnTo>
                    <a:lnTo>
                      <a:pt x="247218" y="125224"/>
                    </a:lnTo>
                    <a:lnTo>
                      <a:pt x="253676" y="125224"/>
                    </a:lnTo>
                    <a:lnTo>
                      <a:pt x="256443" y="126145"/>
                    </a:lnTo>
                    <a:lnTo>
                      <a:pt x="258288" y="130749"/>
                    </a:lnTo>
                    <a:lnTo>
                      <a:pt x="261978" y="130749"/>
                    </a:lnTo>
                    <a:lnTo>
                      <a:pt x="261978" y="129828"/>
                    </a:lnTo>
                    <a:lnTo>
                      <a:pt x="262900" y="130749"/>
                    </a:lnTo>
                    <a:lnTo>
                      <a:pt x="271202" y="128907"/>
                    </a:lnTo>
                    <a:lnTo>
                      <a:pt x="272125" y="125224"/>
                    </a:lnTo>
                    <a:lnTo>
                      <a:pt x="277660" y="126145"/>
                    </a:lnTo>
                    <a:lnTo>
                      <a:pt x="277660" y="130749"/>
                    </a:lnTo>
                    <a:lnTo>
                      <a:pt x="273047" y="134432"/>
                    </a:lnTo>
                    <a:lnTo>
                      <a:pt x="273047" y="139036"/>
                    </a:lnTo>
                    <a:lnTo>
                      <a:pt x="289651" y="143639"/>
                    </a:lnTo>
                    <a:cubicBezTo>
                      <a:pt x="289651" y="143639"/>
                      <a:pt x="289651" y="143639"/>
                      <a:pt x="289651" y="144560"/>
                    </a:cubicBezTo>
                    <a:lnTo>
                      <a:pt x="293341" y="143639"/>
                    </a:lnTo>
                    <a:lnTo>
                      <a:pt x="293341" y="137194"/>
                    </a:lnTo>
                    <a:lnTo>
                      <a:pt x="280427" y="131669"/>
                    </a:lnTo>
                    <a:lnTo>
                      <a:pt x="280427" y="127986"/>
                    </a:lnTo>
                    <a:lnTo>
                      <a:pt x="290574" y="124303"/>
                    </a:lnTo>
                    <a:lnTo>
                      <a:pt x="290574" y="114175"/>
                    </a:lnTo>
                    <a:lnTo>
                      <a:pt x="280427" y="107730"/>
                    </a:lnTo>
                    <a:lnTo>
                      <a:pt x="279504" y="91156"/>
                    </a:lnTo>
                    <a:lnTo>
                      <a:pt x="264745" y="98522"/>
                    </a:lnTo>
                    <a:lnTo>
                      <a:pt x="259210" y="98522"/>
                    </a:lnTo>
                    <a:lnTo>
                      <a:pt x="260133" y="85631"/>
                    </a:lnTo>
                    <a:lnTo>
                      <a:pt x="239839" y="81027"/>
                    </a:lnTo>
                    <a:lnTo>
                      <a:pt x="231537" y="87473"/>
                    </a:lnTo>
                    <a:lnTo>
                      <a:pt x="231537" y="106809"/>
                    </a:lnTo>
                    <a:lnTo>
                      <a:pt x="216777" y="111413"/>
                    </a:lnTo>
                    <a:lnTo>
                      <a:pt x="210320" y="124303"/>
                    </a:lnTo>
                    <a:lnTo>
                      <a:pt x="203863" y="125224"/>
                    </a:lnTo>
                    <a:lnTo>
                      <a:pt x="203863" y="108650"/>
                    </a:lnTo>
                    <a:lnTo>
                      <a:pt x="190026" y="106809"/>
                    </a:lnTo>
                    <a:lnTo>
                      <a:pt x="182646" y="102205"/>
                    </a:lnTo>
                    <a:lnTo>
                      <a:pt x="179879" y="92077"/>
                    </a:lnTo>
                    <a:lnTo>
                      <a:pt x="204785" y="77344"/>
                    </a:lnTo>
                    <a:lnTo>
                      <a:pt x="217700" y="73661"/>
                    </a:lnTo>
                    <a:lnTo>
                      <a:pt x="218622" y="81948"/>
                    </a:lnTo>
                    <a:lnTo>
                      <a:pt x="226002" y="81027"/>
                    </a:lnTo>
                    <a:lnTo>
                      <a:pt x="226002" y="77344"/>
                    </a:lnTo>
                    <a:lnTo>
                      <a:pt x="233382" y="76423"/>
                    </a:lnTo>
                    <a:lnTo>
                      <a:pt x="233382" y="74582"/>
                    </a:lnTo>
                    <a:lnTo>
                      <a:pt x="230614" y="73661"/>
                    </a:lnTo>
                    <a:lnTo>
                      <a:pt x="229692" y="69057"/>
                    </a:lnTo>
                    <a:lnTo>
                      <a:pt x="238916" y="68137"/>
                    </a:lnTo>
                    <a:lnTo>
                      <a:pt x="244451" y="62612"/>
                    </a:lnTo>
                    <a:lnTo>
                      <a:pt x="246296" y="60770"/>
                    </a:lnTo>
                    <a:lnTo>
                      <a:pt x="264745" y="58008"/>
                    </a:lnTo>
                    <a:lnTo>
                      <a:pt x="273047" y="65374"/>
                    </a:lnTo>
                    <a:lnTo>
                      <a:pt x="251831" y="76423"/>
                    </a:lnTo>
                    <a:lnTo>
                      <a:pt x="278582" y="82869"/>
                    </a:lnTo>
                    <a:lnTo>
                      <a:pt x="282272" y="73661"/>
                    </a:lnTo>
                    <a:lnTo>
                      <a:pt x="294264" y="73661"/>
                    </a:lnTo>
                    <a:lnTo>
                      <a:pt x="298876" y="66295"/>
                    </a:lnTo>
                    <a:lnTo>
                      <a:pt x="290574" y="63533"/>
                    </a:lnTo>
                    <a:lnTo>
                      <a:pt x="290574" y="53404"/>
                    </a:lnTo>
                    <a:lnTo>
                      <a:pt x="263823" y="41434"/>
                    </a:lnTo>
                    <a:lnTo>
                      <a:pt x="245374" y="44197"/>
                    </a:lnTo>
                    <a:lnTo>
                      <a:pt x="235227" y="49721"/>
                    </a:lnTo>
                    <a:lnTo>
                      <a:pt x="235227" y="62612"/>
                    </a:lnTo>
                    <a:lnTo>
                      <a:pt x="224157" y="60770"/>
                    </a:lnTo>
                    <a:lnTo>
                      <a:pt x="223235" y="53404"/>
                    </a:lnTo>
                    <a:lnTo>
                      <a:pt x="233382" y="44197"/>
                    </a:lnTo>
                    <a:lnTo>
                      <a:pt x="214010" y="43276"/>
                    </a:lnTo>
                    <a:lnTo>
                      <a:pt x="209398" y="45117"/>
                    </a:lnTo>
                    <a:lnTo>
                      <a:pt x="206630" y="51563"/>
                    </a:lnTo>
                    <a:lnTo>
                      <a:pt x="214010" y="52484"/>
                    </a:lnTo>
                    <a:lnTo>
                      <a:pt x="212165" y="59850"/>
                    </a:lnTo>
                    <a:lnTo>
                      <a:pt x="200173" y="59850"/>
                    </a:lnTo>
                    <a:lnTo>
                      <a:pt x="198328" y="65374"/>
                    </a:lnTo>
                    <a:lnTo>
                      <a:pt x="180802" y="65374"/>
                    </a:lnTo>
                    <a:cubicBezTo>
                      <a:pt x="180802" y="65374"/>
                      <a:pt x="180802" y="55246"/>
                      <a:pt x="179879" y="55246"/>
                    </a:cubicBezTo>
                    <a:cubicBezTo>
                      <a:pt x="178957" y="55246"/>
                      <a:pt x="193716" y="55246"/>
                      <a:pt x="193716" y="55246"/>
                    </a:cubicBezTo>
                    <a:lnTo>
                      <a:pt x="203863" y="45117"/>
                    </a:lnTo>
                    <a:lnTo>
                      <a:pt x="198328" y="42355"/>
                    </a:lnTo>
                    <a:lnTo>
                      <a:pt x="190949" y="49721"/>
                    </a:lnTo>
                    <a:lnTo>
                      <a:pt x="178034" y="48801"/>
                    </a:lnTo>
                    <a:lnTo>
                      <a:pt x="170655" y="38672"/>
                    </a:lnTo>
                    <a:lnTo>
                      <a:pt x="154050" y="38672"/>
                    </a:lnTo>
                    <a:lnTo>
                      <a:pt x="137446" y="50642"/>
                    </a:lnTo>
                    <a:lnTo>
                      <a:pt x="153128" y="50642"/>
                    </a:lnTo>
                    <a:lnTo>
                      <a:pt x="154050" y="55246"/>
                    </a:lnTo>
                    <a:lnTo>
                      <a:pt x="150360" y="58929"/>
                    </a:lnTo>
                    <a:lnTo>
                      <a:pt x="166965" y="59850"/>
                    </a:lnTo>
                    <a:lnTo>
                      <a:pt x="169732" y="66295"/>
                    </a:lnTo>
                    <a:lnTo>
                      <a:pt x="150360" y="65374"/>
                    </a:lnTo>
                    <a:lnTo>
                      <a:pt x="149438" y="60770"/>
                    </a:lnTo>
                    <a:lnTo>
                      <a:pt x="137446" y="58008"/>
                    </a:lnTo>
                    <a:lnTo>
                      <a:pt x="130989" y="54325"/>
                    </a:lnTo>
                    <a:lnTo>
                      <a:pt x="118997" y="54325"/>
                    </a:lnTo>
                    <a:lnTo>
                      <a:pt x="117152" y="54325"/>
                    </a:lnTo>
                    <a:cubicBezTo>
                      <a:pt x="164197" y="20257"/>
                      <a:pt x="221390" y="0"/>
                      <a:pt x="284117" y="0"/>
                    </a:cubicBezTo>
                    <a:close/>
                  </a:path>
                </a:pathLst>
              </a:custGeom>
              <a:solidFill>
                <a:schemeClr val="bg1">
                  <a:lumMod val="50000"/>
                </a:schemeClr>
              </a:solidFill>
              <a:ln>
                <a:noFill/>
              </a:ln>
            </p:spPr>
            <p:txBody>
              <a:bodyPr/>
              <a:lstStyle/>
              <a:p>
                <a:endParaRPr lang="zh-CN" altLang="en-US"/>
              </a:p>
            </p:txBody>
          </p:sp>
          <p:sp>
            <p:nvSpPr>
              <p:cNvPr id="64" name="文本框 63"/>
              <p:cNvSpPr txBox="1"/>
              <p:nvPr/>
            </p:nvSpPr>
            <p:spPr>
              <a:xfrm>
                <a:off x="6775175" y="3839816"/>
                <a:ext cx="1477617" cy="369332"/>
              </a:xfrm>
              <a:prstGeom prst="rect">
                <a:avLst/>
              </a:prstGeom>
              <a:noFill/>
            </p:spPr>
            <p:txBody>
              <a:bodyPr wrap="square" rtlCol="0">
                <a:spAutoFit/>
              </a:bodyPr>
              <a:lstStyle/>
              <a:p>
                <a:pPr algn="ctr"/>
                <a:r>
                  <a:rPr lang="en-US" altLang="zh-CN" b="1" dirty="0">
                    <a:solidFill>
                      <a:schemeClr val="bg1">
                        <a:lumMod val="50000"/>
                      </a:schemeClr>
                    </a:solidFill>
                  </a:rPr>
                  <a:t>Part THREE</a:t>
                </a:r>
                <a:endParaRPr lang="zh-CN" altLang="en-US" b="1" dirty="0">
                  <a:solidFill>
                    <a:schemeClr val="bg1">
                      <a:lumMod val="50000"/>
                    </a:schemeClr>
                  </a:solidFill>
                </a:endParaRPr>
              </a:p>
            </p:txBody>
          </p:sp>
          <p:sp>
            <p:nvSpPr>
              <p:cNvPr id="65" name="文本框 64"/>
              <p:cNvSpPr txBox="1"/>
              <p:nvPr/>
            </p:nvSpPr>
            <p:spPr>
              <a:xfrm>
                <a:off x="6595234" y="4552982"/>
                <a:ext cx="1837499" cy="583565"/>
              </a:xfrm>
              <a:prstGeom prst="rect">
                <a:avLst/>
              </a:prstGeom>
              <a:noFill/>
            </p:spPr>
            <p:txBody>
              <a:bodyPr wrap="square" rtlCol="0">
                <a:spAutoFit/>
              </a:bodyPr>
              <a:lstStyle/>
              <a:p>
                <a:pPr algn="ctr"/>
                <a:r>
                  <a:rPr lang="zh-CN" altLang="en-US" sz="3200" b="1" dirty="0">
                    <a:solidFill>
                      <a:schemeClr val="bg1">
                        <a:lumMod val="50000"/>
                      </a:schemeClr>
                    </a:solidFill>
                  </a:rPr>
                  <a:t>研究内容</a:t>
                </a:r>
              </a:p>
            </p:txBody>
          </p:sp>
        </p:grpSp>
        <p:grpSp>
          <p:nvGrpSpPr>
            <p:cNvPr id="66" name="组合 65"/>
            <p:cNvGrpSpPr/>
            <p:nvPr/>
          </p:nvGrpSpPr>
          <p:grpSpPr>
            <a:xfrm>
              <a:off x="9250017" y="1996324"/>
              <a:ext cx="2358889" cy="3253409"/>
              <a:chOff x="9183757" y="2407141"/>
              <a:chExt cx="2358889" cy="3253409"/>
            </a:xfrm>
          </p:grpSpPr>
          <p:sp>
            <p:nvSpPr>
              <p:cNvPr id="67" name="矩形: 圆角 66"/>
              <p:cNvSpPr/>
              <p:nvPr/>
            </p:nvSpPr>
            <p:spPr>
              <a:xfrm>
                <a:off x="9183757" y="2407141"/>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9289774" y="3623028"/>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69" name="earth-globe-symbol_44838"/>
              <p:cNvSpPr>
                <a:spLocks noChangeAspect="1"/>
              </p:cNvSpPr>
              <p:nvPr/>
            </p:nvSpPr>
            <p:spPr bwMode="auto">
              <a:xfrm>
                <a:off x="10042626" y="2710771"/>
                <a:ext cx="609685" cy="608628"/>
              </a:xfrm>
              <a:custGeom>
                <a:avLst/>
                <a:gdLst>
                  <a:gd name="connsiteX0" fmla="*/ 337593 w 597701"/>
                  <a:gd name="connsiteY0" fmla="*/ 428155 h 596665"/>
                  <a:gd name="connsiteX1" fmla="*/ 345897 w 597701"/>
                  <a:gd name="connsiteY1" fmla="*/ 428155 h 596665"/>
                  <a:gd name="connsiteX2" fmla="*/ 339438 w 597701"/>
                  <a:gd name="connsiteY2" fmla="*/ 460424 h 596665"/>
                  <a:gd name="connsiteX3" fmla="*/ 325598 w 597701"/>
                  <a:gd name="connsiteY3" fmla="*/ 480708 h 596665"/>
                  <a:gd name="connsiteX4" fmla="*/ 318216 w 597701"/>
                  <a:gd name="connsiteY4" fmla="*/ 491772 h 596665"/>
                  <a:gd name="connsiteX5" fmla="*/ 310834 w 597701"/>
                  <a:gd name="connsiteY5" fmla="*/ 484396 h 596665"/>
                  <a:gd name="connsiteX6" fmla="*/ 310834 w 597701"/>
                  <a:gd name="connsiteY6" fmla="*/ 472410 h 596665"/>
                  <a:gd name="connsiteX7" fmla="*/ 316371 w 597701"/>
                  <a:gd name="connsiteY7" fmla="*/ 465956 h 596665"/>
                  <a:gd name="connsiteX8" fmla="*/ 320061 w 597701"/>
                  <a:gd name="connsiteY8" fmla="*/ 460424 h 596665"/>
                  <a:gd name="connsiteX9" fmla="*/ 315448 w 597701"/>
                  <a:gd name="connsiteY9" fmla="*/ 453971 h 596665"/>
                  <a:gd name="connsiteX10" fmla="*/ 315448 w 597701"/>
                  <a:gd name="connsiteY10" fmla="*/ 442907 h 596665"/>
                  <a:gd name="connsiteX11" fmla="*/ 329288 w 597701"/>
                  <a:gd name="connsiteY11" fmla="*/ 444751 h 596665"/>
                  <a:gd name="connsiteX12" fmla="*/ 456591 w 597701"/>
                  <a:gd name="connsiteY12" fmla="*/ 346193 h 596665"/>
                  <a:gd name="connsiteX13" fmla="*/ 464846 w 597701"/>
                  <a:gd name="connsiteY13" fmla="*/ 348034 h 596665"/>
                  <a:gd name="connsiteX14" fmla="*/ 463929 w 597701"/>
                  <a:gd name="connsiteY14" fmla="*/ 359081 h 596665"/>
                  <a:gd name="connsiteX15" fmla="*/ 453839 w 597701"/>
                  <a:gd name="connsiteY15" fmla="*/ 362763 h 596665"/>
                  <a:gd name="connsiteX16" fmla="*/ 451087 w 597701"/>
                  <a:gd name="connsiteY16" fmla="*/ 355399 h 596665"/>
                  <a:gd name="connsiteX17" fmla="*/ 276714 w 597701"/>
                  <a:gd name="connsiteY17" fmla="*/ 209938 h 596665"/>
                  <a:gd name="connsiteX18" fmla="*/ 274869 w 597701"/>
                  <a:gd name="connsiteY18" fmla="*/ 212700 h 596665"/>
                  <a:gd name="connsiteX19" fmla="*/ 264723 w 597701"/>
                  <a:gd name="connsiteY19" fmla="*/ 213621 h 596665"/>
                  <a:gd name="connsiteX20" fmla="*/ 261033 w 597701"/>
                  <a:gd name="connsiteY20" fmla="*/ 215462 h 596665"/>
                  <a:gd name="connsiteX21" fmla="*/ 256421 w 597701"/>
                  <a:gd name="connsiteY21" fmla="*/ 220066 h 596665"/>
                  <a:gd name="connsiteX22" fmla="*/ 256421 w 597701"/>
                  <a:gd name="connsiteY22" fmla="*/ 232036 h 596665"/>
                  <a:gd name="connsiteX23" fmla="*/ 261956 w 597701"/>
                  <a:gd name="connsiteY23" fmla="*/ 231116 h 596665"/>
                  <a:gd name="connsiteX24" fmla="*/ 279481 w 597701"/>
                  <a:gd name="connsiteY24" fmla="*/ 232036 h 596665"/>
                  <a:gd name="connsiteX25" fmla="*/ 292394 w 597701"/>
                  <a:gd name="connsiteY25" fmla="*/ 232036 h 596665"/>
                  <a:gd name="connsiteX26" fmla="*/ 291472 w 597701"/>
                  <a:gd name="connsiteY26" fmla="*/ 226512 h 596665"/>
                  <a:gd name="connsiteX27" fmla="*/ 281326 w 597701"/>
                  <a:gd name="connsiteY27" fmla="*/ 222829 h 596665"/>
                  <a:gd name="connsiteX28" fmla="*/ 280403 w 597701"/>
                  <a:gd name="connsiteY28" fmla="*/ 211779 h 596665"/>
                  <a:gd name="connsiteX29" fmla="*/ 331134 w 597701"/>
                  <a:gd name="connsiteY29" fmla="*/ 201651 h 596665"/>
                  <a:gd name="connsiteX30" fmla="*/ 321910 w 597701"/>
                  <a:gd name="connsiteY30" fmla="*/ 202571 h 596665"/>
                  <a:gd name="connsiteX31" fmla="*/ 320065 w 597701"/>
                  <a:gd name="connsiteY31" fmla="*/ 208096 h 596665"/>
                  <a:gd name="connsiteX32" fmla="*/ 320065 w 597701"/>
                  <a:gd name="connsiteY32" fmla="*/ 218225 h 596665"/>
                  <a:gd name="connsiteX33" fmla="*/ 332056 w 597701"/>
                  <a:gd name="connsiteY33" fmla="*/ 226512 h 596665"/>
                  <a:gd name="connsiteX34" fmla="*/ 332056 w 597701"/>
                  <a:gd name="connsiteY34" fmla="*/ 231116 h 596665"/>
                  <a:gd name="connsiteX35" fmla="*/ 325600 w 597701"/>
                  <a:gd name="connsiteY35" fmla="*/ 236640 h 596665"/>
                  <a:gd name="connsiteX36" fmla="*/ 324677 w 597701"/>
                  <a:gd name="connsiteY36" fmla="*/ 239403 h 596665"/>
                  <a:gd name="connsiteX37" fmla="*/ 336668 w 597701"/>
                  <a:gd name="connsiteY37" fmla="*/ 240323 h 596665"/>
                  <a:gd name="connsiteX38" fmla="*/ 337591 w 597701"/>
                  <a:gd name="connsiteY38" fmla="*/ 243086 h 596665"/>
                  <a:gd name="connsiteX39" fmla="*/ 344970 w 597701"/>
                  <a:gd name="connsiteY39" fmla="*/ 243086 h 596665"/>
                  <a:gd name="connsiteX40" fmla="*/ 347737 w 597701"/>
                  <a:gd name="connsiteY40" fmla="*/ 240323 h 596665"/>
                  <a:gd name="connsiteX41" fmla="*/ 347737 w 597701"/>
                  <a:gd name="connsiteY41" fmla="*/ 235719 h 596665"/>
                  <a:gd name="connsiteX42" fmla="*/ 342203 w 597701"/>
                  <a:gd name="connsiteY42" fmla="*/ 231116 h 596665"/>
                  <a:gd name="connsiteX43" fmla="*/ 342203 w 597701"/>
                  <a:gd name="connsiteY43" fmla="*/ 224670 h 596665"/>
                  <a:gd name="connsiteX44" fmla="*/ 327444 w 597701"/>
                  <a:gd name="connsiteY44" fmla="*/ 215462 h 596665"/>
                  <a:gd name="connsiteX45" fmla="*/ 328367 w 597701"/>
                  <a:gd name="connsiteY45" fmla="*/ 209938 h 596665"/>
                  <a:gd name="connsiteX46" fmla="*/ 339435 w 597701"/>
                  <a:gd name="connsiteY46" fmla="*/ 210858 h 596665"/>
                  <a:gd name="connsiteX47" fmla="*/ 339435 w 597701"/>
                  <a:gd name="connsiteY47" fmla="*/ 205334 h 596665"/>
                  <a:gd name="connsiteX48" fmla="*/ 138403 w 597701"/>
                  <a:gd name="connsiteY48" fmla="*/ 172209 h 596665"/>
                  <a:gd name="connsiteX49" fmla="*/ 143951 w 597701"/>
                  <a:gd name="connsiteY49" fmla="*/ 174054 h 596665"/>
                  <a:gd name="connsiteX50" fmla="*/ 143951 w 597701"/>
                  <a:gd name="connsiteY50" fmla="*/ 180511 h 596665"/>
                  <a:gd name="connsiteX51" fmla="*/ 131931 w 597701"/>
                  <a:gd name="connsiteY51" fmla="*/ 187891 h 596665"/>
                  <a:gd name="connsiteX52" fmla="*/ 125458 w 597701"/>
                  <a:gd name="connsiteY52" fmla="*/ 187891 h 596665"/>
                  <a:gd name="connsiteX53" fmla="*/ 125458 w 597701"/>
                  <a:gd name="connsiteY53" fmla="*/ 182356 h 596665"/>
                  <a:gd name="connsiteX54" fmla="*/ 131006 w 597701"/>
                  <a:gd name="connsiteY54" fmla="*/ 174054 h 596665"/>
                  <a:gd name="connsiteX55" fmla="*/ 152242 w 597701"/>
                  <a:gd name="connsiteY55" fmla="*/ 159338 h 596665"/>
                  <a:gd name="connsiteX56" fmla="*/ 154086 w 597701"/>
                  <a:gd name="connsiteY56" fmla="*/ 170396 h 596665"/>
                  <a:gd name="connsiteX57" fmla="*/ 159619 w 597701"/>
                  <a:gd name="connsiteY57" fmla="*/ 178689 h 596665"/>
                  <a:gd name="connsiteX58" fmla="*/ 162386 w 597701"/>
                  <a:gd name="connsiteY58" fmla="*/ 182375 h 596665"/>
                  <a:gd name="connsiteX59" fmla="*/ 167919 w 597701"/>
                  <a:gd name="connsiteY59" fmla="*/ 184218 h 596665"/>
                  <a:gd name="connsiteX60" fmla="*/ 162386 w 597701"/>
                  <a:gd name="connsiteY60" fmla="*/ 190669 h 596665"/>
                  <a:gd name="connsiteX61" fmla="*/ 152242 w 597701"/>
                  <a:gd name="connsiteY61" fmla="*/ 191590 h 596665"/>
                  <a:gd name="connsiteX62" fmla="*/ 143942 w 597701"/>
                  <a:gd name="connsiteY62" fmla="*/ 191590 h 596665"/>
                  <a:gd name="connsiteX63" fmla="*/ 144864 w 597701"/>
                  <a:gd name="connsiteY63" fmla="*/ 182375 h 596665"/>
                  <a:gd name="connsiteX64" fmla="*/ 151320 w 597701"/>
                  <a:gd name="connsiteY64" fmla="*/ 180532 h 596665"/>
                  <a:gd name="connsiteX65" fmla="*/ 151320 w 597701"/>
                  <a:gd name="connsiteY65" fmla="*/ 176846 h 596665"/>
                  <a:gd name="connsiteX66" fmla="*/ 144864 w 597701"/>
                  <a:gd name="connsiteY66" fmla="*/ 172239 h 596665"/>
                  <a:gd name="connsiteX67" fmla="*/ 140253 w 597701"/>
                  <a:gd name="connsiteY67" fmla="*/ 169474 h 596665"/>
                  <a:gd name="connsiteX68" fmla="*/ 140253 w 597701"/>
                  <a:gd name="connsiteY68" fmla="*/ 165788 h 596665"/>
                  <a:gd name="connsiteX69" fmla="*/ 143020 w 597701"/>
                  <a:gd name="connsiteY69" fmla="*/ 161181 h 596665"/>
                  <a:gd name="connsiteX70" fmla="*/ 233362 w 597701"/>
                  <a:gd name="connsiteY70" fmla="*/ 131671 h 596665"/>
                  <a:gd name="connsiteX71" fmla="*/ 213992 w 597701"/>
                  <a:gd name="connsiteY71" fmla="*/ 145483 h 596665"/>
                  <a:gd name="connsiteX72" fmla="*/ 213992 w 597701"/>
                  <a:gd name="connsiteY72" fmla="*/ 167582 h 596665"/>
                  <a:gd name="connsiteX73" fmla="*/ 202001 w 597701"/>
                  <a:gd name="connsiteY73" fmla="*/ 174027 h 596665"/>
                  <a:gd name="connsiteX74" fmla="*/ 202923 w 597701"/>
                  <a:gd name="connsiteY74" fmla="*/ 177710 h 596665"/>
                  <a:gd name="connsiteX75" fmla="*/ 222293 w 597701"/>
                  <a:gd name="connsiteY75" fmla="*/ 177710 h 596665"/>
                  <a:gd name="connsiteX76" fmla="*/ 232440 w 597701"/>
                  <a:gd name="connsiteY76" fmla="*/ 162057 h 596665"/>
                  <a:gd name="connsiteX77" fmla="*/ 232440 w 597701"/>
                  <a:gd name="connsiteY77" fmla="*/ 154691 h 596665"/>
                  <a:gd name="connsiteX78" fmla="*/ 224138 w 597701"/>
                  <a:gd name="connsiteY78" fmla="*/ 151008 h 596665"/>
                  <a:gd name="connsiteX79" fmla="*/ 224138 w 597701"/>
                  <a:gd name="connsiteY79" fmla="*/ 145483 h 596665"/>
                  <a:gd name="connsiteX80" fmla="*/ 237974 w 597701"/>
                  <a:gd name="connsiteY80" fmla="*/ 137196 h 596665"/>
                  <a:gd name="connsiteX81" fmla="*/ 237974 w 597701"/>
                  <a:gd name="connsiteY81" fmla="*/ 131671 h 596665"/>
                  <a:gd name="connsiteX82" fmla="*/ 298851 w 597701"/>
                  <a:gd name="connsiteY82" fmla="*/ 24861 h 596665"/>
                  <a:gd name="connsiteX83" fmla="*/ 24904 w 597701"/>
                  <a:gd name="connsiteY83" fmla="*/ 298333 h 596665"/>
                  <a:gd name="connsiteX84" fmla="*/ 298851 w 597701"/>
                  <a:gd name="connsiteY84" fmla="*/ 572725 h 596665"/>
                  <a:gd name="connsiteX85" fmla="*/ 573719 w 597701"/>
                  <a:gd name="connsiteY85" fmla="*/ 298333 h 596665"/>
                  <a:gd name="connsiteX86" fmla="*/ 564496 w 597701"/>
                  <a:gd name="connsiteY86" fmla="*/ 301095 h 596665"/>
                  <a:gd name="connsiteX87" fmla="*/ 566340 w 597701"/>
                  <a:gd name="connsiteY87" fmla="*/ 310303 h 596665"/>
                  <a:gd name="connsiteX88" fmla="*/ 561728 w 597701"/>
                  <a:gd name="connsiteY88" fmla="*/ 313065 h 596665"/>
                  <a:gd name="connsiteX89" fmla="*/ 557117 w 597701"/>
                  <a:gd name="connsiteY89" fmla="*/ 305699 h 596665"/>
                  <a:gd name="connsiteX90" fmla="*/ 558039 w 597701"/>
                  <a:gd name="connsiteY90" fmla="*/ 300174 h 596665"/>
                  <a:gd name="connsiteX91" fmla="*/ 549738 w 597701"/>
                  <a:gd name="connsiteY91" fmla="*/ 297412 h 596665"/>
                  <a:gd name="connsiteX92" fmla="*/ 544203 w 597701"/>
                  <a:gd name="connsiteY92" fmla="*/ 303857 h 596665"/>
                  <a:gd name="connsiteX93" fmla="*/ 545126 w 597701"/>
                  <a:gd name="connsiteY93" fmla="*/ 315827 h 596665"/>
                  <a:gd name="connsiteX94" fmla="*/ 561728 w 597701"/>
                  <a:gd name="connsiteY94" fmla="*/ 329639 h 596665"/>
                  <a:gd name="connsiteX95" fmla="*/ 563573 w 597701"/>
                  <a:gd name="connsiteY95" fmla="*/ 339768 h 596665"/>
                  <a:gd name="connsiteX96" fmla="*/ 553427 w 597701"/>
                  <a:gd name="connsiteY96" fmla="*/ 346213 h 596665"/>
                  <a:gd name="connsiteX97" fmla="*/ 546048 w 597701"/>
                  <a:gd name="connsiteY97" fmla="*/ 345292 h 596665"/>
                  <a:gd name="connsiteX98" fmla="*/ 532212 w 597701"/>
                  <a:gd name="connsiteY98" fmla="*/ 329639 h 596665"/>
                  <a:gd name="connsiteX99" fmla="*/ 529445 w 597701"/>
                  <a:gd name="connsiteY99" fmla="*/ 340688 h 596665"/>
                  <a:gd name="connsiteX100" fmla="*/ 555272 w 597701"/>
                  <a:gd name="connsiteY100" fmla="*/ 378440 h 596665"/>
                  <a:gd name="connsiteX101" fmla="*/ 553427 w 597701"/>
                  <a:gd name="connsiteY101" fmla="*/ 383965 h 596665"/>
                  <a:gd name="connsiteX102" fmla="*/ 521144 w 597701"/>
                  <a:gd name="connsiteY102" fmla="*/ 352658 h 596665"/>
                  <a:gd name="connsiteX103" fmla="*/ 521144 w 597701"/>
                  <a:gd name="connsiteY103" fmla="*/ 321352 h 596665"/>
                  <a:gd name="connsiteX104" fmla="*/ 497162 w 597701"/>
                  <a:gd name="connsiteY104" fmla="*/ 299253 h 596665"/>
                  <a:gd name="connsiteX105" fmla="*/ 476870 w 597701"/>
                  <a:gd name="connsiteY105" fmla="*/ 297412 h 596665"/>
                  <a:gd name="connsiteX106" fmla="*/ 465801 w 597701"/>
                  <a:gd name="connsiteY106" fmla="*/ 302016 h 596665"/>
                  <a:gd name="connsiteX107" fmla="*/ 459345 w 597701"/>
                  <a:gd name="connsiteY107" fmla="*/ 316748 h 596665"/>
                  <a:gd name="connsiteX108" fmla="*/ 455655 w 597701"/>
                  <a:gd name="connsiteY108" fmla="*/ 344371 h 596665"/>
                  <a:gd name="connsiteX109" fmla="*/ 449198 w 597701"/>
                  <a:gd name="connsiteY109" fmla="*/ 353579 h 596665"/>
                  <a:gd name="connsiteX110" fmla="*/ 441819 w 597701"/>
                  <a:gd name="connsiteY110" fmla="*/ 352658 h 596665"/>
                  <a:gd name="connsiteX111" fmla="*/ 421527 w 597701"/>
                  <a:gd name="connsiteY111" fmla="*/ 318590 h 596665"/>
                  <a:gd name="connsiteX112" fmla="*/ 422449 w 597701"/>
                  <a:gd name="connsiteY112" fmla="*/ 305699 h 596665"/>
                  <a:gd name="connsiteX113" fmla="*/ 422449 w 597701"/>
                  <a:gd name="connsiteY113" fmla="*/ 296491 h 596665"/>
                  <a:gd name="connsiteX114" fmla="*/ 413226 w 597701"/>
                  <a:gd name="connsiteY114" fmla="*/ 290966 h 596665"/>
                  <a:gd name="connsiteX115" fmla="*/ 372641 w 597701"/>
                  <a:gd name="connsiteY115" fmla="*/ 284521 h 596665"/>
                  <a:gd name="connsiteX116" fmla="*/ 354193 w 597701"/>
                  <a:gd name="connsiteY116" fmla="*/ 283600 h 596665"/>
                  <a:gd name="connsiteX117" fmla="*/ 338513 w 597701"/>
                  <a:gd name="connsiteY117" fmla="*/ 273471 h 596665"/>
                  <a:gd name="connsiteX118" fmla="*/ 336668 w 597701"/>
                  <a:gd name="connsiteY118" fmla="*/ 264264 h 596665"/>
                  <a:gd name="connsiteX119" fmla="*/ 329289 w 597701"/>
                  <a:gd name="connsiteY119" fmla="*/ 264264 h 596665"/>
                  <a:gd name="connsiteX120" fmla="*/ 329289 w 597701"/>
                  <a:gd name="connsiteY120" fmla="*/ 278075 h 596665"/>
                  <a:gd name="connsiteX121" fmla="*/ 364340 w 597701"/>
                  <a:gd name="connsiteY121" fmla="*/ 295570 h 596665"/>
                  <a:gd name="connsiteX122" fmla="*/ 374486 w 597701"/>
                  <a:gd name="connsiteY122" fmla="*/ 296491 h 596665"/>
                  <a:gd name="connsiteX123" fmla="*/ 374486 w 597701"/>
                  <a:gd name="connsiteY123" fmla="*/ 303857 h 596665"/>
                  <a:gd name="connsiteX124" fmla="*/ 365262 w 597701"/>
                  <a:gd name="connsiteY124" fmla="*/ 310303 h 596665"/>
                  <a:gd name="connsiteX125" fmla="*/ 334823 w 597701"/>
                  <a:gd name="connsiteY125" fmla="*/ 332401 h 596665"/>
                  <a:gd name="connsiteX126" fmla="*/ 320988 w 597701"/>
                  <a:gd name="connsiteY126" fmla="*/ 333322 h 596665"/>
                  <a:gd name="connsiteX127" fmla="*/ 313609 w 597701"/>
                  <a:gd name="connsiteY127" fmla="*/ 325956 h 596665"/>
                  <a:gd name="connsiteX128" fmla="*/ 312686 w 597701"/>
                  <a:gd name="connsiteY128" fmla="*/ 314907 h 596665"/>
                  <a:gd name="connsiteX129" fmla="*/ 282248 w 597701"/>
                  <a:gd name="connsiteY129" fmla="*/ 277155 h 596665"/>
                  <a:gd name="connsiteX130" fmla="*/ 280403 w 597701"/>
                  <a:gd name="connsiteY130" fmla="*/ 279917 h 596665"/>
                  <a:gd name="connsiteX131" fmla="*/ 310842 w 597701"/>
                  <a:gd name="connsiteY131" fmla="*/ 337926 h 596665"/>
                  <a:gd name="connsiteX132" fmla="*/ 318221 w 597701"/>
                  <a:gd name="connsiteY132" fmla="*/ 341609 h 596665"/>
                  <a:gd name="connsiteX133" fmla="*/ 347737 w 597701"/>
                  <a:gd name="connsiteY133" fmla="*/ 335164 h 596665"/>
                  <a:gd name="connsiteX134" fmla="*/ 353271 w 597701"/>
                  <a:gd name="connsiteY134" fmla="*/ 337926 h 596665"/>
                  <a:gd name="connsiteX135" fmla="*/ 324677 w 597701"/>
                  <a:gd name="connsiteY135" fmla="*/ 378440 h 596665"/>
                  <a:gd name="connsiteX136" fmla="*/ 299773 w 597701"/>
                  <a:gd name="connsiteY136" fmla="*/ 402381 h 596665"/>
                  <a:gd name="connsiteX137" fmla="*/ 305307 w 597701"/>
                  <a:gd name="connsiteY137" fmla="*/ 412509 h 596665"/>
                  <a:gd name="connsiteX138" fmla="*/ 308075 w 597701"/>
                  <a:gd name="connsiteY138" fmla="*/ 439212 h 596665"/>
                  <a:gd name="connsiteX139" fmla="*/ 295161 w 597701"/>
                  <a:gd name="connsiteY139" fmla="*/ 457627 h 596665"/>
                  <a:gd name="connsiteX140" fmla="*/ 288705 w 597701"/>
                  <a:gd name="connsiteY140" fmla="*/ 464994 h 596665"/>
                  <a:gd name="connsiteX141" fmla="*/ 288705 w 597701"/>
                  <a:gd name="connsiteY141" fmla="*/ 475122 h 596665"/>
                  <a:gd name="connsiteX142" fmla="*/ 279481 w 597701"/>
                  <a:gd name="connsiteY142" fmla="*/ 477884 h 596665"/>
                  <a:gd name="connsiteX143" fmla="*/ 272102 w 597701"/>
                  <a:gd name="connsiteY143" fmla="*/ 490775 h 596665"/>
                  <a:gd name="connsiteX144" fmla="*/ 249042 w 597701"/>
                  <a:gd name="connsiteY144" fmla="*/ 514716 h 596665"/>
                  <a:gd name="connsiteX145" fmla="*/ 217681 w 597701"/>
                  <a:gd name="connsiteY145" fmla="*/ 514716 h 596665"/>
                  <a:gd name="connsiteX146" fmla="*/ 217681 w 597701"/>
                  <a:gd name="connsiteY146" fmla="*/ 496300 h 596665"/>
                  <a:gd name="connsiteX147" fmla="*/ 207535 w 597701"/>
                  <a:gd name="connsiteY147" fmla="*/ 482488 h 596665"/>
                  <a:gd name="connsiteX148" fmla="*/ 207535 w 597701"/>
                  <a:gd name="connsiteY148" fmla="*/ 460390 h 596665"/>
                  <a:gd name="connsiteX149" fmla="*/ 199234 w 597701"/>
                  <a:gd name="connsiteY149" fmla="*/ 452103 h 596665"/>
                  <a:gd name="connsiteX150" fmla="*/ 199234 w 597701"/>
                  <a:gd name="connsiteY150" fmla="*/ 442895 h 596665"/>
                  <a:gd name="connsiteX151" fmla="*/ 209380 w 597701"/>
                  <a:gd name="connsiteY151" fmla="*/ 423559 h 596665"/>
                  <a:gd name="connsiteX152" fmla="*/ 190010 w 597701"/>
                  <a:gd name="connsiteY152" fmla="*/ 390410 h 596665"/>
                  <a:gd name="connsiteX153" fmla="*/ 191855 w 597701"/>
                  <a:gd name="connsiteY153" fmla="*/ 367391 h 596665"/>
                  <a:gd name="connsiteX154" fmla="*/ 174330 w 597701"/>
                  <a:gd name="connsiteY154" fmla="*/ 365549 h 596665"/>
                  <a:gd name="connsiteX155" fmla="*/ 168795 w 597701"/>
                  <a:gd name="connsiteY155" fmla="*/ 359104 h 596665"/>
                  <a:gd name="connsiteX156" fmla="*/ 156805 w 597701"/>
                  <a:gd name="connsiteY156" fmla="*/ 359104 h 596665"/>
                  <a:gd name="connsiteX157" fmla="*/ 151270 w 597701"/>
                  <a:gd name="connsiteY157" fmla="*/ 364629 h 596665"/>
                  <a:gd name="connsiteX158" fmla="*/ 130056 w 597701"/>
                  <a:gd name="connsiteY158" fmla="*/ 364629 h 596665"/>
                  <a:gd name="connsiteX159" fmla="*/ 130056 w 597701"/>
                  <a:gd name="connsiteY159" fmla="*/ 366470 h 596665"/>
                  <a:gd name="connsiteX160" fmla="*/ 118065 w 597701"/>
                  <a:gd name="connsiteY160" fmla="*/ 366470 h 596665"/>
                  <a:gd name="connsiteX161" fmla="*/ 92238 w 597701"/>
                  <a:gd name="connsiteY161" fmla="*/ 336084 h 596665"/>
                  <a:gd name="connsiteX162" fmla="*/ 92238 w 597701"/>
                  <a:gd name="connsiteY162" fmla="*/ 313065 h 596665"/>
                  <a:gd name="connsiteX163" fmla="*/ 96850 w 597701"/>
                  <a:gd name="connsiteY163" fmla="*/ 311223 h 596665"/>
                  <a:gd name="connsiteX164" fmla="*/ 98695 w 597701"/>
                  <a:gd name="connsiteY164" fmla="*/ 302936 h 596665"/>
                  <a:gd name="connsiteX165" fmla="*/ 92238 w 597701"/>
                  <a:gd name="connsiteY165" fmla="*/ 302936 h 596665"/>
                  <a:gd name="connsiteX166" fmla="*/ 89471 w 597701"/>
                  <a:gd name="connsiteY166" fmla="*/ 293729 h 596665"/>
                  <a:gd name="connsiteX167" fmla="*/ 119909 w 597701"/>
                  <a:gd name="connsiteY167" fmla="*/ 271630 h 596665"/>
                  <a:gd name="connsiteX168" fmla="*/ 119909 w 597701"/>
                  <a:gd name="connsiteY168" fmla="*/ 255977 h 596665"/>
                  <a:gd name="connsiteX169" fmla="*/ 134667 w 597701"/>
                  <a:gd name="connsiteY169" fmla="*/ 247690 h 596665"/>
                  <a:gd name="connsiteX170" fmla="*/ 141124 w 597701"/>
                  <a:gd name="connsiteY170" fmla="*/ 248610 h 596665"/>
                  <a:gd name="connsiteX171" fmla="*/ 153115 w 597701"/>
                  <a:gd name="connsiteY171" fmla="*/ 248610 h 596665"/>
                  <a:gd name="connsiteX172" fmla="*/ 162339 w 597701"/>
                  <a:gd name="connsiteY172" fmla="*/ 243086 h 596665"/>
                  <a:gd name="connsiteX173" fmla="*/ 192777 w 597701"/>
                  <a:gd name="connsiteY173" fmla="*/ 241244 h 596665"/>
                  <a:gd name="connsiteX174" fmla="*/ 192777 w 597701"/>
                  <a:gd name="connsiteY174" fmla="*/ 256897 h 596665"/>
                  <a:gd name="connsiteX175" fmla="*/ 217681 w 597701"/>
                  <a:gd name="connsiteY175" fmla="*/ 262422 h 596665"/>
                  <a:gd name="connsiteX176" fmla="*/ 222293 w 597701"/>
                  <a:gd name="connsiteY176" fmla="*/ 266105 h 596665"/>
                  <a:gd name="connsiteX177" fmla="*/ 226905 w 597701"/>
                  <a:gd name="connsiteY177" fmla="*/ 266105 h 596665"/>
                  <a:gd name="connsiteX178" fmla="*/ 226905 w 597701"/>
                  <a:gd name="connsiteY178" fmla="*/ 257818 h 596665"/>
                  <a:gd name="connsiteX179" fmla="*/ 240741 w 597701"/>
                  <a:gd name="connsiteY179" fmla="*/ 255977 h 596665"/>
                  <a:gd name="connsiteX180" fmla="*/ 253654 w 597701"/>
                  <a:gd name="connsiteY180" fmla="*/ 266105 h 596665"/>
                  <a:gd name="connsiteX181" fmla="*/ 275791 w 597701"/>
                  <a:gd name="connsiteY181" fmla="*/ 266105 h 596665"/>
                  <a:gd name="connsiteX182" fmla="*/ 284093 w 597701"/>
                  <a:gd name="connsiteY182" fmla="*/ 258739 h 596665"/>
                  <a:gd name="connsiteX183" fmla="*/ 284093 w 597701"/>
                  <a:gd name="connsiteY183" fmla="*/ 247690 h 596665"/>
                  <a:gd name="connsiteX184" fmla="*/ 277636 w 597701"/>
                  <a:gd name="connsiteY184" fmla="*/ 243086 h 596665"/>
                  <a:gd name="connsiteX185" fmla="*/ 255499 w 597701"/>
                  <a:gd name="connsiteY185" fmla="*/ 243086 h 596665"/>
                  <a:gd name="connsiteX186" fmla="*/ 249042 w 597701"/>
                  <a:gd name="connsiteY186" fmla="*/ 235719 h 596665"/>
                  <a:gd name="connsiteX187" fmla="*/ 247198 w 597701"/>
                  <a:gd name="connsiteY187" fmla="*/ 222829 h 596665"/>
                  <a:gd name="connsiteX188" fmla="*/ 239819 w 597701"/>
                  <a:gd name="connsiteY188" fmla="*/ 226512 h 596665"/>
                  <a:gd name="connsiteX189" fmla="*/ 236129 w 597701"/>
                  <a:gd name="connsiteY189" fmla="*/ 242165 h 596665"/>
                  <a:gd name="connsiteX190" fmla="*/ 225060 w 597701"/>
                  <a:gd name="connsiteY190" fmla="*/ 231116 h 596665"/>
                  <a:gd name="connsiteX191" fmla="*/ 225060 w 597701"/>
                  <a:gd name="connsiteY191" fmla="*/ 220066 h 596665"/>
                  <a:gd name="connsiteX192" fmla="*/ 214914 w 597701"/>
                  <a:gd name="connsiteY192" fmla="*/ 211779 h 596665"/>
                  <a:gd name="connsiteX193" fmla="*/ 211225 w 597701"/>
                  <a:gd name="connsiteY193" fmla="*/ 208096 h 596665"/>
                  <a:gd name="connsiteX194" fmla="*/ 199234 w 597701"/>
                  <a:gd name="connsiteY194" fmla="*/ 208096 h 596665"/>
                  <a:gd name="connsiteX195" fmla="*/ 202923 w 597701"/>
                  <a:gd name="connsiteY195" fmla="*/ 218225 h 596665"/>
                  <a:gd name="connsiteX196" fmla="*/ 216759 w 597701"/>
                  <a:gd name="connsiteY196" fmla="*/ 226512 h 596665"/>
                  <a:gd name="connsiteX197" fmla="*/ 219526 w 597701"/>
                  <a:gd name="connsiteY197" fmla="*/ 229274 h 596665"/>
                  <a:gd name="connsiteX198" fmla="*/ 216759 w 597701"/>
                  <a:gd name="connsiteY198" fmla="*/ 230195 h 596665"/>
                  <a:gd name="connsiteX199" fmla="*/ 216759 w 597701"/>
                  <a:gd name="connsiteY199" fmla="*/ 239403 h 596665"/>
                  <a:gd name="connsiteX200" fmla="*/ 209380 w 597701"/>
                  <a:gd name="connsiteY200" fmla="*/ 242165 h 596665"/>
                  <a:gd name="connsiteX201" fmla="*/ 203846 w 597701"/>
                  <a:gd name="connsiteY201" fmla="*/ 240323 h 596665"/>
                  <a:gd name="connsiteX202" fmla="*/ 200156 w 597701"/>
                  <a:gd name="connsiteY202" fmla="*/ 235719 h 596665"/>
                  <a:gd name="connsiteX203" fmla="*/ 209380 w 597701"/>
                  <a:gd name="connsiteY203" fmla="*/ 235719 h 596665"/>
                  <a:gd name="connsiteX204" fmla="*/ 212147 w 597701"/>
                  <a:gd name="connsiteY204" fmla="*/ 232036 h 596665"/>
                  <a:gd name="connsiteX205" fmla="*/ 190933 w 597701"/>
                  <a:gd name="connsiteY205" fmla="*/ 218225 h 596665"/>
                  <a:gd name="connsiteX206" fmla="*/ 189088 w 597701"/>
                  <a:gd name="connsiteY206" fmla="*/ 211779 h 596665"/>
                  <a:gd name="connsiteX207" fmla="*/ 180786 w 597701"/>
                  <a:gd name="connsiteY207" fmla="*/ 220066 h 596665"/>
                  <a:gd name="connsiteX208" fmla="*/ 171563 w 597701"/>
                  <a:gd name="connsiteY208" fmla="*/ 218225 h 596665"/>
                  <a:gd name="connsiteX209" fmla="*/ 158649 w 597701"/>
                  <a:gd name="connsiteY209" fmla="*/ 234799 h 596665"/>
                  <a:gd name="connsiteX210" fmla="*/ 155882 w 597701"/>
                  <a:gd name="connsiteY210" fmla="*/ 242165 h 596665"/>
                  <a:gd name="connsiteX211" fmla="*/ 146658 w 597701"/>
                  <a:gd name="connsiteY211" fmla="*/ 243086 h 596665"/>
                  <a:gd name="connsiteX212" fmla="*/ 134667 w 597701"/>
                  <a:gd name="connsiteY212" fmla="*/ 243086 h 596665"/>
                  <a:gd name="connsiteX213" fmla="*/ 126366 w 597701"/>
                  <a:gd name="connsiteY213" fmla="*/ 239403 h 596665"/>
                  <a:gd name="connsiteX214" fmla="*/ 124521 w 597701"/>
                  <a:gd name="connsiteY214" fmla="*/ 224670 h 596665"/>
                  <a:gd name="connsiteX215" fmla="*/ 127288 w 597701"/>
                  <a:gd name="connsiteY215" fmla="*/ 217304 h 596665"/>
                  <a:gd name="connsiteX216" fmla="*/ 140202 w 597701"/>
                  <a:gd name="connsiteY216" fmla="*/ 214542 h 596665"/>
                  <a:gd name="connsiteX217" fmla="*/ 154037 w 597701"/>
                  <a:gd name="connsiteY217" fmla="*/ 217304 h 596665"/>
                  <a:gd name="connsiteX218" fmla="*/ 155882 w 597701"/>
                  <a:gd name="connsiteY218" fmla="*/ 209017 h 596665"/>
                  <a:gd name="connsiteX219" fmla="*/ 150348 w 597701"/>
                  <a:gd name="connsiteY219" fmla="*/ 208096 h 596665"/>
                  <a:gd name="connsiteX220" fmla="*/ 152193 w 597701"/>
                  <a:gd name="connsiteY220" fmla="*/ 196126 h 596665"/>
                  <a:gd name="connsiteX221" fmla="*/ 166028 w 597701"/>
                  <a:gd name="connsiteY221" fmla="*/ 193364 h 596665"/>
                  <a:gd name="connsiteX222" fmla="*/ 176174 w 597701"/>
                  <a:gd name="connsiteY222" fmla="*/ 179552 h 596665"/>
                  <a:gd name="connsiteX223" fmla="*/ 186321 w 597701"/>
                  <a:gd name="connsiteY223" fmla="*/ 177710 h 596665"/>
                  <a:gd name="connsiteX224" fmla="*/ 195544 w 597701"/>
                  <a:gd name="connsiteY224" fmla="*/ 179552 h 596665"/>
                  <a:gd name="connsiteX225" fmla="*/ 199234 w 597701"/>
                  <a:gd name="connsiteY225" fmla="*/ 179552 h 596665"/>
                  <a:gd name="connsiteX226" fmla="*/ 197389 w 597701"/>
                  <a:gd name="connsiteY226" fmla="*/ 165740 h 596665"/>
                  <a:gd name="connsiteX227" fmla="*/ 186321 w 597701"/>
                  <a:gd name="connsiteY227" fmla="*/ 170344 h 596665"/>
                  <a:gd name="connsiteX228" fmla="*/ 181709 w 597701"/>
                  <a:gd name="connsiteY228" fmla="*/ 161136 h 596665"/>
                  <a:gd name="connsiteX229" fmla="*/ 175252 w 597701"/>
                  <a:gd name="connsiteY229" fmla="*/ 160216 h 596665"/>
                  <a:gd name="connsiteX230" fmla="*/ 174330 w 597701"/>
                  <a:gd name="connsiteY230" fmla="*/ 152849 h 596665"/>
                  <a:gd name="connsiteX231" fmla="*/ 179864 w 597701"/>
                  <a:gd name="connsiteY231" fmla="*/ 147325 h 596665"/>
                  <a:gd name="connsiteX232" fmla="*/ 191855 w 597701"/>
                  <a:gd name="connsiteY232" fmla="*/ 142721 h 596665"/>
                  <a:gd name="connsiteX233" fmla="*/ 199234 w 597701"/>
                  <a:gd name="connsiteY233" fmla="*/ 129830 h 596665"/>
                  <a:gd name="connsiteX234" fmla="*/ 218604 w 597701"/>
                  <a:gd name="connsiteY234" fmla="*/ 119701 h 596665"/>
                  <a:gd name="connsiteX235" fmla="*/ 252732 w 597701"/>
                  <a:gd name="connsiteY235" fmla="*/ 118781 h 596665"/>
                  <a:gd name="connsiteX236" fmla="*/ 280403 w 597701"/>
                  <a:gd name="connsiteY236" fmla="*/ 131671 h 596665"/>
                  <a:gd name="connsiteX237" fmla="*/ 275791 w 597701"/>
                  <a:gd name="connsiteY237" fmla="*/ 136275 h 596665"/>
                  <a:gd name="connsiteX238" fmla="*/ 252732 w 597701"/>
                  <a:gd name="connsiteY238" fmla="*/ 137196 h 596665"/>
                  <a:gd name="connsiteX239" fmla="*/ 253654 w 597701"/>
                  <a:gd name="connsiteY239" fmla="*/ 141800 h 596665"/>
                  <a:gd name="connsiteX240" fmla="*/ 275791 w 597701"/>
                  <a:gd name="connsiteY240" fmla="*/ 142721 h 596665"/>
                  <a:gd name="connsiteX241" fmla="*/ 285015 w 597701"/>
                  <a:gd name="connsiteY241" fmla="*/ 135355 h 596665"/>
                  <a:gd name="connsiteX242" fmla="*/ 287782 w 597701"/>
                  <a:gd name="connsiteY242" fmla="*/ 127068 h 596665"/>
                  <a:gd name="connsiteX243" fmla="*/ 292394 w 597701"/>
                  <a:gd name="connsiteY243" fmla="*/ 126147 h 596665"/>
                  <a:gd name="connsiteX244" fmla="*/ 295161 w 597701"/>
                  <a:gd name="connsiteY244" fmla="*/ 133513 h 596665"/>
                  <a:gd name="connsiteX245" fmla="*/ 312686 w 597701"/>
                  <a:gd name="connsiteY245" fmla="*/ 125226 h 596665"/>
                  <a:gd name="connsiteX246" fmla="*/ 348659 w 597701"/>
                  <a:gd name="connsiteY246" fmla="*/ 127988 h 596665"/>
                  <a:gd name="connsiteX247" fmla="*/ 345892 w 597701"/>
                  <a:gd name="connsiteY247" fmla="*/ 120622 h 596665"/>
                  <a:gd name="connsiteX248" fmla="*/ 348659 w 597701"/>
                  <a:gd name="connsiteY248" fmla="*/ 111414 h 596665"/>
                  <a:gd name="connsiteX249" fmla="*/ 358805 w 597701"/>
                  <a:gd name="connsiteY249" fmla="*/ 113256 h 596665"/>
                  <a:gd name="connsiteX250" fmla="*/ 361572 w 597701"/>
                  <a:gd name="connsiteY250" fmla="*/ 118781 h 596665"/>
                  <a:gd name="connsiteX251" fmla="*/ 364340 w 597701"/>
                  <a:gd name="connsiteY251" fmla="*/ 134434 h 596665"/>
                  <a:gd name="connsiteX252" fmla="*/ 373563 w 597701"/>
                  <a:gd name="connsiteY252" fmla="*/ 131671 h 596665"/>
                  <a:gd name="connsiteX253" fmla="*/ 372641 w 597701"/>
                  <a:gd name="connsiteY253" fmla="*/ 116018 h 596665"/>
                  <a:gd name="connsiteX254" fmla="*/ 402157 w 597701"/>
                  <a:gd name="connsiteY254" fmla="*/ 103127 h 596665"/>
                  <a:gd name="connsiteX255" fmla="*/ 441819 w 597701"/>
                  <a:gd name="connsiteY255" fmla="*/ 100365 h 596665"/>
                  <a:gd name="connsiteX256" fmla="*/ 461189 w 597701"/>
                  <a:gd name="connsiteY256" fmla="*/ 112335 h 596665"/>
                  <a:gd name="connsiteX257" fmla="*/ 499929 w 597701"/>
                  <a:gd name="connsiteY257" fmla="*/ 112335 h 596665"/>
                  <a:gd name="connsiteX258" fmla="*/ 490726 w 597701"/>
                  <a:gd name="connsiteY258" fmla="*/ 102230 h 596665"/>
                  <a:gd name="connsiteX259" fmla="*/ 490705 w 597701"/>
                  <a:gd name="connsiteY259" fmla="*/ 102207 h 596665"/>
                  <a:gd name="connsiteX260" fmla="*/ 298851 w 597701"/>
                  <a:gd name="connsiteY260" fmla="*/ 24861 h 596665"/>
                  <a:gd name="connsiteX261" fmla="*/ 298851 w 597701"/>
                  <a:gd name="connsiteY261" fmla="*/ 0 h 596665"/>
                  <a:gd name="connsiteX262" fmla="*/ 597701 w 597701"/>
                  <a:gd name="connsiteY262" fmla="*/ 298333 h 596665"/>
                  <a:gd name="connsiteX263" fmla="*/ 298851 w 597701"/>
                  <a:gd name="connsiteY263" fmla="*/ 596665 h 596665"/>
                  <a:gd name="connsiteX264" fmla="*/ 0 w 597701"/>
                  <a:gd name="connsiteY264" fmla="*/ 298333 h 596665"/>
                  <a:gd name="connsiteX265" fmla="*/ 298851 w 597701"/>
                  <a:gd name="connsiteY265" fmla="*/ 0 h 59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701" h="596665">
                    <a:moveTo>
                      <a:pt x="337593" y="428155"/>
                    </a:moveTo>
                    <a:lnTo>
                      <a:pt x="345897" y="428155"/>
                    </a:lnTo>
                    <a:lnTo>
                      <a:pt x="339438" y="460424"/>
                    </a:lnTo>
                    <a:lnTo>
                      <a:pt x="325598" y="480708"/>
                    </a:lnTo>
                    <a:lnTo>
                      <a:pt x="318216" y="491772"/>
                    </a:lnTo>
                    <a:lnTo>
                      <a:pt x="310834" y="484396"/>
                    </a:lnTo>
                    <a:lnTo>
                      <a:pt x="310834" y="472410"/>
                    </a:lnTo>
                    <a:lnTo>
                      <a:pt x="316371" y="465956"/>
                    </a:lnTo>
                    <a:lnTo>
                      <a:pt x="320061" y="460424"/>
                    </a:lnTo>
                    <a:lnTo>
                      <a:pt x="315448" y="453971"/>
                    </a:lnTo>
                    <a:lnTo>
                      <a:pt x="315448" y="442907"/>
                    </a:lnTo>
                    <a:lnTo>
                      <a:pt x="329288" y="444751"/>
                    </a:lnTo>
                    <a:close/>
                    <a:moveTo>
                      <a:pt x="456591" y="346193"/>
                    </a:moveTo>
                    <a:lnTo>
                      <a:pt x="464846" y="348034"/>
                    </a:lnTo>
                    <a:lnTo>
                      <a:pt x="463929" y="359081"/>
                    </a:lnTo>
                    <a:lnTo>
                      <a:pt x="453839" y="362763"/>
                    </a:lnTo>
                    <a:lnTo>
                      <a:pt x="451087" y="355399"/>
                    </a:lnTo>
                    <a:close/>
                    <a:moveTo>
                      <a:pt x="276714" y="209938"/>
                    </a:moveTo>
                    <a:lnTo>
                      <a:pt x="274869" y="212700"/>
                    </a:lnTo>
                    <a:lnTo>
                      <a:pt x="264723" y="213621"/>
                    </a:lnTo>
                    <a:lnTo>
                      <a:pt x="261033" y="215462"/>
                    </a:lnTo>
                    <a:lnTo>
                      <a:pt x="256421" y="220066"/>
                    </a:lnTo>
                    <a:lnTo>
                      <a:pt x="256421" y="232036"/>
                    </a:lnTo>
                    <a:lnTo>
                      <a:pt x="261956" y="231116"/>
                    </a:lnTo>
                    <a:lnTo>
                      <a:pt x="279481" y="232036"/>
                    </a:lnTo>
                    <a:lnTo>
                      <a:pt x="292394" y="232036"/>
                    </a:lnTo>
                    <a:lnTo>
                      <a:pt x="291472" y="226512"/>
                    </a:lnTo>
                    <a:lnTo>
                      <a:pt x="281326" y="222829"/>
                    </a:lnTo>
                    <a:lnTo>
                      <a:pt x="280403" y="211779"/>
                    </a:lnTo>
                    <a:close/>
                    <a:moveTo>
                      <a:pt x="331134" y="201651"/>
                    </a:moveTo>
                    <a:lnTo>
                      <a:pt x="321910" y="202571"/>
                    </a:lnTo>
                    <a:lnTo>
                      <a:pt x="320065" y="208096"/>
                    </a:lnTo>
                    <a:lnTo>
                      <a:pt x="320065" y="218225"/>
                    </a:lnTo>
                    <a:lnTo>
                      <a:pt x="332056" y="226512"/>
                    </a:lnTo>
                    <a:lnTo>
                      <a:pt x="332056" y="231116"/>
                    </a:lnTo>
                    <a:lnTo>
                      <a:pt x="325600" y="236640"/>
                    </a:lnTo>
                    <a:lnTo>
                      <a:pt x="324677" y="239403"/>
                    </a:lnTo>
                    <a:lnTo>
                      <a:pt x="336668" y="240323"/>
                    </a:lnTo>
                    <a:lnTo>
                      <a:pt x="337591" y="243086"/>
                    </a:lnTo>
                    <a:lnTo>
                      <a:pt x="344970" y="243086"/>
                    </a:lnTo>
                    <a:lnTo>
                      <a:pt x="347737" y="240323"/>
                    </a:lnTo>
                    <a:lnTo>
                      <a:pt x="347737" y="235719"/>
                    </a:lnTo>
                    <a:lnTo>
                      <a:pt x="342203" y="231116"/>
                    </a:lnTo>
                    <a:lnTo>
                      <a:pt x="342203" y="224670"/>
                    </a:lnTo>
                    <a:lnTo>
                      <a:pt x="327444" y="215462"/>
                    </a:lnTo>
                    <a:lnTo>
                      <a:pt x="328367" y="209938"/>
                    </a:lnTo>
                    <a:lnTo>
                      <a:pt x="339435" y="210858"/>
                    </a:lnTo>
                    <a:lnTo>
                      <a:pt x="339435" y="205334"/>
                    </a:lnTo>
                    <a:close/>
                    <a:moveTo>
                      <a:pt x="138403" y="172209"/>
                    </a:moveTo>
                    <a:lnTo>
                      <a:pt x="143951" y="174054"/>
                    </a:lnTo>
                    <a:lnTo>
                      <a:pt x="143951" y="180511"/>
                    </a:lnTo>
                    <a:lnTo>
                      <a:pt x="131931" y="187891"/>
                    </a:lnTo>
                    <a:lnTo>
                      <a:pt x="125458" y="187891"/>
                    </a:lnTo>
                    <a:lnTo>
                      <a:pt x="125458" y="182356"/>
                    </a:lnTo>
                    <a:lnTo>
                      <a:pt x="131006" y="174054"/>
                    </a:lnTo>
                    <a:close/>
                    <a:moveTo>
                      <a:pt x="152242" y="159338"/>
                    </a:moveTo>
                    <a:lnTo>
                      <a:pt x="154086" y="170396"/>
                    </a:lnTo>
                    <a:lnTo>
                      <a:pt x="159619" y="178689"/>
                    </a:lnTo>
                    <a:lnTo>
                      <a:pt x="162386" y="182375"/>
                    </a:lnTo>
                    <a:lnTo>
                      <a:pt x="167919" y="184218"/>
                    </a:lnTo>
                    <a:lnTo>
                      <a:pt x="162386" y="190669"/>
                    </a:lnTo>
                    <a:lnTo>
                      <a:pt x="152242" y="191590"/>
                    </a:lnTo>
                    <a:lnTo>
                      <a:pt x="143942" y="191590"/>
                    </a:lnTo>
                    <a:lnTo>
                      <a:pt x="144864" y="182375"/>
                    </a:lnTo>
                    <a:lnTo>
                      <a:pt x="151320" y="180532"/>
                    </a:lnTo>
                    <a:lnTo>
                      <a:pt x="151320" y="176846"/>
                    </a:lnTo>
                    <a:lnTo>
                      <a:pt x="144864" y="172239"/>
                    </a:lnTo>
                    <a:lnTo>
                      <a:pt x="140253" y="169474"/>
                    </a:lnTo>
                    <a:lnTo>
                      <a:pt x="140253" y="165788"/>
                    </a:lnTo>
                    <a:lnTo>
                      <a:pt x="143020" y="161181"/>
                    </a:lnTo>
                    <a:close/>
                    <a:moveTo>
                      <a:pt x="233362" y="131671"/>
                    </a:moveTo>
                    <a:lnTo>
                      <a:pt x="213992" y="145483"/>
                    </a:lnTo>
                    <a:lnTo>
                      <a:pt x="213992" y="167582"/>
                    </a:lnTo>
                    <a:lnTo>
                      <a:pt x="202001" y="174027"/>
                    </a:lnTo>
                    <a:lnTo>
                      <a:pt x="202923" y="177710"/>
                    </a:lnTo>
                    <a:lnTo>
                      <a:pt x="222293" y="177710"/>
                    </a:lnTo>
                    <a:lnTo>
                      <a:pt x="232440" y="162057"/>
                    </a:lnTo>
                    <a:lnTo>
                      <a:pt x="232440" y="154691"/>
                    </a:lnTo>
                    <a:lnTo>
                      <a:pt x="224138" y="151008"/>
                    </a:lnTo>
                    <a:lnTo>
                      <a:pt x="224138" y="145483"/>
                    </a:lnTo>
                    <a:lnTo>
                      <a:pt x="237974" y="137196"/>
                    </a:lnTo>
                    <a:lnTo>
                      <a:pt x="237974" y="131671"/>
                    </a:lnTo>
                    <a:close/>
                    <a:moveTo>
                      <a:pt x="298851" y="24861"/>
                    </a:moveTo>
                    <a:cubicBezTo>
                      <a:pt x="147581" y="24861"/>
                      <a:pt x="24904" y="147325"/>
                      <a:pt x="24904" y="298333"/>
                    </a:cubicBezTo>
                    <a:cubicBezTo>
                      <a:pt x="24904" y="449340"/>
                      <a:pt x="147581" y="572725"/>
                      <a:pt x="298851" y="572725"/>
                    </a:cubicBezTo>
                    <a:cubicBezTo>
                      <a:pt x="450121" y="572725"/>
                      <a:pt x="573719" y="449340"/>
                      <a:pt x="573719" y="298333"/>
                    </a:cubicBezTo>
                    <a:lnTo>
                      <a:pt x="564496" y="301095"/>
                    </a:lnTo>
                    <a:lnTo>
                      <a:pt x="566340" y="310303"/>
                    </a:lnTo>
                    <a:lnTo>
                      <a:pt x="561728" y="313065"/>
                    </a:lnTo>
                    <a:lnTo>
                      <a:pt x="557117" y="305699"/>
                    </a:lnTo>
                    <a:lnTo>
                      <a:pt x="558039" y="300174"/>
                    </a:lnTo>
                    <a:lnTo>
                      <a:pt x="549738" y="297412"/>
                    </a:lnTo>
                    <a:lnTo>
                      <a:pt x="544203" y="303857"/>
                    </a:lnTo>
                    <a:lnTo>
                      <a:pt x="545126" y="315827"/>
                    </a:lnTo>
                    <a:lnTo>
                      <a:pt x="561728" y="329639"/>
                    </a:lnTo>
                    <a:lnTo>
                      <a:pt x="563573" y="339768"/>
                    </a:lnTo>
                    <a:lnTo>
                      <a:pt x="553427" y="346213"/>
                    </a:lnTo>
                    <a:lnTo>
                      <a:pt x="546048" y="345292"/>
                    </a:lnTo>
                    <a:lnTo>
                      <a:pt x="532212" y="329639"/>
                    </a:lnTo>
                    <a:lnTo>
                      <a:pt x="529445" y="340688"/>
                    </a:lnTo>
                    <a:lnTo>
                      <a:pt x="555272" y="378440"/>
                    </a:lnTo>
                    <a:lnTo>
                      <a:pt x="553427" y="383965"/>
                    </a:lnTo>
                    <a:lnTo>
                      <a:pt x="521144" y="352658"/>
                    </a:lnTo>
                    <a:lnTo>
                      <a:pt x="521144" y="321352"/>
                    </a:lnTo>
                    <a:lnTo>
                      <a:pt x="497162" y="299253"/>
                    </a:lnTo>
                    <a:lnTo>
                      <a:pt x="476870" y="297412"/>
                    </a:lnTo>
                    <a:lnTo>
                      <a:pt x="465801" y="302016"/>
                    </a:lnTo>
                    <a:lnTo>
                      <a:pt x="459345" y="316748"/>
                    </a:lnTo>
                    <a:lnTo>
                      <a:pt x="455655" y="344371"/>
                    </a:lnTo>
                    <a:lnTo>
                      <a:pt x="449198" y="353579"/>
                    </a:lnTo>
                    <a:lnTo>
                      <a:pt x="441819" y="352658"/>
                    </a:lnTo>
                    <a:lnTo>
                      <a:pt x="421527" y="318590"/>
                    </a:lnTo>
                    <a:lnTo>
                      <a:pt x="422449" y="305699"/>
                    </a:lnTo>
                    <a:lnTo>
                      <a:pt x="422449" y="296491"/>
                    </a:lnTo>
                    <a:lnTo>
                      <a:pt x="413226" y="290966"/>
                    </a:lnTo>
                    <a:lnTo>
                      <a:pt x="372641" y="284521"/>
                    </a:lnTo>
                    <a:lnTo>
                      <a:pt x="354193" y="283600"/>
                    </a:lnTo>
                    <a:lnTo>
                      <a:pt x="338513" y="273471"/>
                    </a:lnTo>
                    <a:lnTo>
                      <a:pt x="336668" y="264264"/>
                    </a:lnTo>
                    <a:lnTo>
                      <a:pt x="329289" y="264264"/>
                    </a:lnTo>
                    <a:cubicBezTo>
                      <a:pt x="329289" y="264264"/>
                      <a:pt x="329289" y="277155"/>
                      <a:pt x="329289" y="278075"/>
                    </a:cubicBezTo>
                    <a:cubicBezTo>
                      <a:pt x="329289" y="278996"/>
                      <a:pt x="364340" y="295570"/>
                      <a:pt x="364340" y="295570"/>
                    </a:cubicBezTo>
                    <a:lnTo>
                      <a:pt x="374486" y="296491"/>
                    </a:lnTo>
                    <a:lnTo>
                      <a:pt x="374486" y="303857"/>
                    </a:lnTo>
                    <a:lnTo>
                      <a:pt x="365262" y="310303"/>
                    </a:lnTo>
                    <a:lnTo>
                      <a:pt x="334823" y="332401"/>
                    </a:lnTo>
                    <a:lnTo>
                      <a:pt x="320988" y="333322"/>
                    </a:lnTo>
                    <a:lnTo>
                      <a:pt x="313609" y="325956"/>
                    </a:lnTo>
                    <a:lnTo>
                      <a:pt x="312686" y="314907"/>
                    </a:lnTo>
                    <a:lnTo>
                      <a:pt x="282248" y="277155"/>
                    </a:lnTo>
                    <a:lnTo>
                      <a:pt x="280403" y="279917"/>
                    </a:lnTo>
                    <a:lnTo>
                      <a:pt x="310842" y="337926"/>
                    </a:lnTo>
                    <a:lnTo>
                      <a:pt x="318221" y="341609"/>
                    </a:lnTo>
                    <a:lnTo>
                      <a:pt x="347737" y="335164"/>
                    </a:lnTo>
                    <a:lnTo>
                      <a:pt x="353271" y="337926"/>
                    </a:lnTo>
                    <a:lnTo>
                      <a:pt x="324677" y="378440"/>
                    </a:lnTo>
                    <a:lnTo>
                      <a:pt x="299773" y="402381"/>
                    </a:lnTo>
                    <a:lnTo>
                      <a:pt x="305307" y="412509"/>
                    </a:lnTo>
                    <a:lnTo>
                      <a:pt x="308075" y="439212"/>
                    </a:lnTo>
                    <a:lnTo>
                      <a:pt x="295161" y="457627"/>
                    </a:lnTo>
                    <a:lnTo>
                      <a:pt x="288705" y="464994"/>
                    </a:lnTo>
                    <a:lnTo>
                      <a:pt x="288705" y="475122"/>
                    </a:lnTo>
                    <a:lnTo>
                      <a:pt x="279481" y="477884"/>
                    </a:lnTo>
                    <a:lnTo>
                      <a:pt x="272102" y="490775"/>
                    </a:lnTo>
                    <a:lnTo>
                      <a:pt x="249042" y="514716"/>
                    </a:lnTo>
                    <a:lnTo>
                      <a:pt x="217681" y="514716"/>
                    </a:lnTo>
                    <a:lnTo>
                      <a:pt x="217681" y="496300"/>
                    </a:lnTo>
                    <a:lnTo>
                      <a:pt x="207535" y="482488"/>
                    </a:lnTo>
                    <a:lnTo>
                      <a:pt x="207535" y="460390"/>
                    </a:lnTo>
                    <a:lnTo>
                      <a:pt x="199234" y="452103"/>
                    </a:lnTo>
                    <a:lnTo>
                      <a:pt x="199234" y="442895"/>
                    </a:lnTo>
                    <a:lnTo>
                      <a:pt x="209380" y="423559"/>
                    </a:lnTo>
                    <a:lnTo>
                      <a:pt x="190010" y="390410"/>
                    </a:lnTo>
                    <a:lnTo>
                      <a:pt x="191855" y="367391"/>
                    </a:lnTo>
                    <a:lnTo>
                      <a:pt x="174330" y="365549"/>
                    </a:lnTo>
                    <a:lnTo>
                      <a:pt x="168795" y="359104"/>
                    </a:lnTo>
                    <a:lnTo>
                      <a:pt x="156805" y="359104"/>
                    </a:lnTo>
                    <a:lnTo>
                      <a:pt x="151270" y="364629"/>
                    </a:lnTo>
                    <a:lnTo>
                      <a:pt x="130056" y="364629"/>
                    </a:lnTo>
                    <a:lnTo>
                      <a:pt x="130056" y="366470"/>
                    </a:lnTo>
                    <a:lnTo>
                      <a:pt x="118065" y="366470"/>
                    </a:lnTo>
                    <a:lnTo>
                      <a:pt x="92238" y="336084"/>
                    </a:lnTo>
                    <a:lnTo>
                      <a:pt x="92238" y="313065"/>
                    </a:lnTo>
                    <a:lnTo>
                      <a:pt x="96850" y="311223"/>
                    </a:lnTo>
                    <a:lnTo>
                      <a:pt x="98695" y="302936"/>
                    </a:lnTo>
                    <a:lnTo>
                      <a:pt x="92238" y="302936"/>
                    </a:lnTo>
                    <a:lnTo>
                      <a:pt x="89471" y="293729"/>
                    </a:lnTo>
                    <a:lnTo>
                      <a:pt x="119909" y="271630"/>
                    </a:lnTo>
                    <a:lnTo>
                      <a:pt x="119909" y="255977"/>
                    </a:lnTo>
                    <a:lnTo>
                      <a:pt x="134667" y="247690"/>
                    </a:lnTo>
                    <a:lnTo>
                      <a:pt x="141124" y="248610"/>
                    </a:lnTo>
                    <a:lnTo>
                      <a:pt x="153115" y="248610"/>
                    </a:lnTo>
                    <a:lnTo>
                      <a:pt x="162339" y="243086"/>
                    </a:lnTo>
                    <a:lnTo>
                      <a:pt x="192777" y="241244"/>
                    </a:lnTo>
                    <a:lnTo>
                      <a:pt x="192777" y="256897"/>
                    </a:lnTo>
                    <a:lnTo>
                      <a:pt x="217681" y="262422"/>
                    </a:lnTo>
                    <a:lnTo>
                      <a:pt x="222293" y="266105"/>
                    </a:lnTo>
                    <a:lnTo>
                      <a:pt x="226905" y="266105"/>
                    </a:lnTo>
                    <a:lnTo>
                      <a:pt x="226905" y="257818"/>
                    </a:lnTo>
                    <a:lnTo>
                      <a:pt x="240741" y="255977"/>
                    </a:lnTo>
                    <a:lnTo>
                      <a:pt x="253654" y="266105"/>
                    </a:lnTo>
                    <a:lnTo>
                      <a:pt x="275791" y="266105"/>
                    </a:lnTo>
                    <a:lnTo>
                      <a:pt x="284093" y="258739"/>
                    </a:lnTo>
                    <a:lnTo>
                      <a:pt x="284093" y="247690"/>
                    </a:lnTo>
                    <a:lnTo>
                      <a:pt x="277636" y="243086"/>
                    </a:lnTo>
                    <a:lnTo>
                      <a:pt x="255499" y="243086"/>
                    </a:lnTo>
                    <a:lnTo>
                      <a:pt x="249042" y="235719"/>
                    </a:lnTo>
                    <a:lnTo>
                      <a:pt x="247198" y="222829"/>
                    </a:lnTo>
                    <a:lnTo>
                      <a:pt x="239819" y="226512"/>
                    </a:lnTo>
                    <a:lnTo>
                      <a:pt x="236129" y="242165"/>
                    </a:lnTo>
                    <a:lnTo>
                      <a:pt x="225060" y="231116"/>
                    </a:lnTo>
                    <a:lnTo>
                      <a:pt x="225060" y="220066"/>
                    </a:lnTo>
                    <a:lnTo>
                      <a:pt x="214914" y="211779"/>
                    </a:lnTo>
                    <a:lnTo>
                      <a:pt x="211225" y="208096"/>
                    </a:lnTo>
                    <a:lnTo>
                      <a:pt x="199234" y="208096"/>
                    </a:lnTo>
                    <a:lnTo>
                      <a:pt x="202923" y="218225"/>
                    </a:lnTo>
                    <a:lnTo>
                      <a:pt x="216759" y="226512"/>
                    </a:lnTo>
                    <a:lnTo>
                      <a:pt x="219526" y="229274"/>
                    </a:lnTo>
                    <a:lnTo>
                      <a:pt x="216759" y="230195"/>
                    </a:lnTo>
                    <a:lnTo>
                      <a:pt x="216759" y="239403"/>
                    </a:lnTo>
                    <a:lnTo>
                      <a:pt x="209380" y="242165"/>
                    </a:lnTo>
                    <a:lnTo>
                      <a:pt x="203846" y="240323"/>
                    </a:lnTo>
                    <a:lnTo>
                      <a:pt x="200156" y="235719"/>
                    </a:lnTo>
                    <a:lnTo>
                      <a:pt x="209380" y="235719"/>
                    </a:lnTo>
                    <a:lnTo>
                      <a:pt x="212147" y="232036"/>
                    </a:lnTo>
                    <a:lnTo>
                      <a:pt x="190933" y="218225"/>
                    </a:lnTo>
                    <a:lnTo>
                      <a:pt x="189088" y="211779"/>
                    </a:lnTo>
                    <a:lnTo>
                      <a:pt x="180786" y="220066"/>
                    </a:lnTo>
                    <a:lnTo>
                      <a:pt x="171563" y="218225"/>
                    </a:lnTo>
                    <a:lnTo>
                      <a:pt x="158649" y="234799"/>
                    </a:lnTo>
                    <a:lnTo>
                      <a:pt x="155882" y="242165"/>
                    </a:lnTo>
                    <a:lnTo>
                      <a:pt x="146658" y="243086"/>
                    </a:lnTo>
                    <a:lnTo>
                      <a:pt x="134667" y="243086"/>
                    </a:lnTo>
                    <a:lnTo>
                      <a:pt x="126366" y="239403"/>
                    </a:lnTo>
                    <a:lnTo>
                      <a:pt x="124521" y="224670"/>
                    </a:lnTo>
                    <a:lnTo>
                      <a:pt x="127288" y="217304"/>
                    </a:lnTo>
                    <a:lnTo>
                      <a:pt x="140202" y="214542"/>
                    </a:lnTo>
                    <a:lnTo>
                      <a:pt x="154037" y="217304"/>
                    </a:lnTo>
                    <a:lnTo>
                      <a:pt x="155882" y="209017"/>
                    </a:lnTo>
                    <a:lnTo>
                      <a:pt x="150348" y="208096"/>
                    </a:lnTo>
                    <a:lnTo>
                      <a:pt x="152193" y="196126"/>
                    </a:lnTo>
                    <a:lnTo>
                      <a:pt x="166028" y="193364"/>
                    </a:lnTo>
                    <a:lnTo>
                      <a:pt x="176174" y="179552"/>
                    </a:lnTo>
                    <a:lnTo>
                      <a:pt x="186321" y="177710"/>
                    </a:lnTo>
                    <a:lnTo>
                      <a:pt x="195544" y="179552"/>
                    </a:lnTo>
                    <a:lnTo>
                      <a:pt x="199234" y="179552"/>
                    </a:lnTo>
                    <a:lnTo>
                      <a:pt x="197389" y="165740"/>
                    </a:lnTo>
                    <a:lnTo>
                      <a:pt x="186321" y="170344"/>
                    </a:lnTo>
                    <a:lnTo>
                      <a:pt x="181709" y="161136"/>
                    </a:lnTo>
                    <a:lnTo>
                      <a:pt x="175252" y="160216"/>
                    </a:lnTo>
                    <a:lnTo>
                      <a:pt x="174330" y="152849"/>
                    </a:lnTo>
                    <a:lnTo>
                      <a:pt x="179864" y="147325"/>
                    </a:lnTo>
                    <a:lnTo>
                      <a:pt x="191855" y="142721"/>
                    </a:lnTo>
                    <a:lnTo>
                      <a:pt x="199234" y="129830"/>
                    </a:lnTo>
                    <a:lnTo>
                      <a:pt x="218604" y="119701"/>
                    </a:lnTo>
                    <a:lnTo>
                      <a:pt x="252732" y="118781"/>
                    </a:lnTo>
                    <a:lnTo>
                      <a:pt x="280403" y="131671"/>
                    </a:lnTo>
                    <a:lnTo>
                      <a:pt x="275791" y="136275"/>
                    </a:lnTo>
                    <a:lnTo>
                      <a:pt x="252732" y="137196"/>
                    </a:lnTo>
                    <a:lnTo>
                      <a:pt x="253654" y="141800"/>
                    </a:lnTo>
                    <a:lnTo>
                      <a:pt x="275791" y="142721"/>
                    </a:lnTo>
                    <a:lnTo>
                      <a:pt x="285015" y="135355"/>
                    </a:lnTo>
                    <a:lnTo>
                      <a:pt x="287782" y="127068"/>
                    </a:lnTo>
                    <a:lnTo>
                      <a:pt x="292394" y="126147"/>
                    </a:lnTo>
                    <a:lnTo>
                      <a:pt x="295161" y="133513"/>
                    </a:lnTo>
                    <a:lnTo>
                      <a:pt x="312686" y="125226"/>
                    </a:lnTo>
                    <a:lnTo>
                      <a:pt x="348659" y="127988"/>
                    </a:lnTo>
                    <a:lnTo>
                      <a:pt x="345892" y="120622"/>
                    </a:lnTo>
                    <a:lnTo>
                      <a:pt x="348659" y="111414"/>
                    </a:lnTo>
                    <a:lnTo>
                      <a:pt x="358805" y="113256"/>
                    </a:lnTo>
                    <a:lnTo>
                      <a:pt x="361572" y="118781"/>
                    </a:lnTo>
                    <a:lnTo>
                      <a:pt x="364340" y="134434"/>
                    </a:lnTo>
                    <a:lnTo>
                      <a:pt x="373563" y="131671"/>
                    </a:lnTo>
                    <a:lnTo>
                      <a:pt x="372641" y="116018"/>
                    </a:lnTo>
                    <a:lnTo>
                      <a:pt x="402157" y="103127"/>
                    </a:lnTo>
                    <a:lnTo>
                      <a:pt x="441819" y="100365"/>
                    </a:lnTo>
                    <a:lnTo>
                      <a:pt x="461189" y="112335"/>
                    </a:lnTo>
                    <a:lnTo>
                      <a:pt x="499929" y="112335"/>
                    </a:lnTo>
                    <a:lnTo>
                      <a:pt x="490726" y="102230"/>
                    </a:lnTo>
                    <a:lnTo>
                      <a:pt x="490705" y="102207"/>
                    </a:lnTo>
                    <a:cubicBezTo>
                      <a:pt x="440897" y="54326"/>
                      <a:pt x="373563" y="24861"/>
                      <a:pt x="298851" y="24861"/>
                    </a:cubicBezTo>
                    <a:close/>
                    <a:moveTo>
                      <a:pt x="298851" y="0"/>
                    </a:moveTo>
                    <a:cubicBezTo>
                      <a:pt x="463956" y="0"/>
                      <a:pt x="597701" y="133513"/>
                      <a:pt x="597701" y="298333"/>
                    </a:cubicBezTo>
                    <a:cubicBezTo>
                      <a:pt x="597701" y="463152"/>
                      <a:pt x="463956" y="596665"/>
                      <a:pt x="298851" y="596665"/>
                    </a:cubicBezTo>
                    <a:cubicBezTo>
                      <a:pt x="133745" y="596665"/>
                      <a:pt x="0" y="463152"/>
                      <a:pt x="0" y="298333"/>
                    </a:cubicBezTo>
                    <a:cubicBezTo>
                      <a:pt x="0" y="133513"/>
                      <a:pt x="133745" y="0"/>
                      <a:pt x="298851" y="0"/>
                    </a:cubicBezTo>
                    <a:close/>
                  </a:path>
                </a:pathLst>
              </a:custGeom>
              <a:solidFill>
                <a:schemeClr val="bg1">
                  <a:lumMod val="50000"/>
                </a:schemeClr>
              </a:solidFill>
              <a:ln>
                <a:noFill/>
              </a:ln>
            </p:spPr>
            <p:txBody>
              <a:bodyPr/>
              <a:lstStyle/>
              <a:p>
                <a:endParaRPr lang="zh-CN" altLang="en-US"/>
              </a:p>
            </p:txBody>
          </p:sp>
          <p:sp>
            <p:nvSpPr>
              <p:cNvPr id="70" name="文本框 69"/>
              <p:cNvSpPr txBox="1"/>
              <p:nvPr/>
            </p:nvSpPr>
            <p:spPr>
              <a:xfrm>
                <a:off x="9608659" y="3839816"/>
                <a:ext cx="1477617" cy="369332"/>
              </a:xfrm>
              <a:prstGeom prst="rect">
                <a:avLst/>
              </a:prstGeom>
              <a:noFill/>
            </p:spPr>
            <p:txBody>
              <a:bodyPr wrap="square" rtlCol="0">
                <a:spAutoFit/>
              </a:bodyPr>
              <a:lstStyle/>
              <a:p>
                <a:pPr algn="ctr"/>
                <a:r>
                  <a:rPr lang="en-US" altLang="zh-CN" b="1" dirty="0">
                    <a:solidFill>
                      <a:schemeClr val="bg1">
                        <a:lumMod val="50000"/>
                      </a:schemeClr>
                    </a:solidFill>
                  </a:rPr>
                  <a:t>Part FOUR</a:t>
                </a:r>
                <a:endParaRPr lang="zh-CN" altLang="en-US" b="1" dirty="0">
                  <a:solidFill>
                    <a:schemeClr val="bg1">
                      <a:lumMod val="50000"/>
                    </a:schemeClr>
                  </a:solidFill>
                </a:endParaRPr>
              </a:p>
            </p:txBody>
          </p:sp>
          <p:sp>
            <p:nvSpPr>
              <p:cNvPr id="71" name="文本框 70"/>
              <p:cNvSpPr txBox="1"/>
              <p:nvPr/>
            </p:nvSpPr>
            <p:spPr>
              <a:xfrm>
                <a:off x="9428717" y="4552738"/>
                <a:ext cx="1837499" cy="583565"/>
              </a:xfrm>
              <a:prstGeom prst="rect">
                <a:avLst/>
              </a:prstGeom>
              <a:noFill/>
            </p:spPr>
            <p:txBody>
              <a:bodyPr wrap="square" rtlCol="0">
                <a:spAutoFit/>
              </a:bodyPr>
              <a:lstStyle/>
              <a:p>
                <a:pPr algn="ctr"/>
                <a:r>
                  <a:rPr lang="zh-CN" altLang="en-US" sz="3200" b="1" dirty="0">
                    <a:solidFill>
                      <a:schemeClr val="bg1">
                        <a:lumMod val="50000"/>
                      </a:schemeClr>
                    </a:solidFill>
                  </a:rPr>
                  <a:t>模拟计算</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8"/>
                                        </p:tgtEl>
                                      </p:cBhvr>
                                    </p:animEffect>
                                    <p:animScale>
                                      <p:cBhvr>
                                        <p:cTn id="7" dur="250" autoRev="1" fill="hold"/>
                                        <p:tgtEl>
                                          <p:spTgt spid="48"/>
                                        </p:tgtEl>
                                      </p:cBhvr>
                                      <p:by x="105000" y="105000"/>
                                    </p:animScale>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1365" y="329647"/>
            <a:ext cx="2278544" cy="830998"/>
          </a:xfrm>
          <a:prstGeom prst="rect">
            <a:avLst/>
          </a:prstGeom>
        </p:spPr>
      </p:pic>
      <p:grpSp>
        <p:nvGrpSpPr>
          <p:cNvPr id="4" name="组合 3"/>
          <p:cNvGrpSpPr/>
          <p:nvPr/>
        </p:nvGrpSpPr>
        <p:grpSpPr>
          <a:xfrm>
            <a:off x="4638260" y="1160645"/>
            <a:ext cx="2915479" cy="654902"/>
            <a:chOff x="4638260" y="1160645"/>
            <a:chExt cx="2915479" cy="654902"/>
          </a:xfrm>
        </p:grpSpPr>
        <p:sp>
          <p:nvSpPr>
            <p:cNvPr id="2" name="文本框 1"/>
            <p:cNvSpPr txBox="1"/>
            <p:nvPr/>
          </p:nvSpPr>
          <p:spPr>
            <a:xfrm>
              <a:off x="4638260" y="1160645"/>
              <a:ext cx="2915479" cy="521970"/>
            </a:xfrm>
            <a:prstGeom prst="rect">
              <a:avLst/>
            </a:prstGeom>
            <a:noFill/>
          </p:spPr>
          <p:txBody>
            <a:bodyPr wrap="square" rtlCol="0">
              <a:spAutoFit/>
            </a:bodyPr>
            <a:lstStyle/>
            <a:p>
              <a:pPr algn="ctr"/>
              <a:r>
                <a:rPr lang="zh-CN" altLang="en-US" sz="2800" b="1" dirty="0">
                  <a:solidFill>
                    <a:schemeClr val="bg1">
                      <a:lumMod val="50000"/>
                    </a:schemeClr>
                  </a:solidFill>
                </a:rPr>
                <a:t>背景概述</a:t>
              </a:r>
            </a:p>
          </p:txBody>
        </p:sp>
        <p:cxnSp>
          <p:nvCxnSpPr>
            <p:cNvPr id="46" name="直接连接符 45"/>
            <p:cNvCxnSpPr/>
            <p:nvPr/>
          </p:nvCxnSpPr>
          <p:spPr>
            <a:xfrm>
              <a:off x="5174974" y="1815547"/>
              <a:ext cx="1842052"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934277" y="2186616"/>
            <a:ext cx="10323445" cy="3631086"/>
            <a:chOff x="934277" y="2186616"/>
            <a:chExt cx="10323445" cy="3631086"/>
          </a:xfrm>
        </p:grpSpPr>
        <p:sp>
          <p:nvSpPr>
            <p:cNvPr id="47" name="矩形: 圆角 46"/>
            <p:cNvSpPr/>
            <p:nvPr/>
          </p:nvSpPr>
          <p:spPr>
            <a:xfrm>
              <a:off x="934277" y="2186616"/>
              <a:ext cx="10323445" cy="3631086"/>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1613233" y="2546240"/>
              <a:ext cx="8965534" cy="2958630"/>
            </a:xfrm>
            <a:prstGeom prst="rect">
              <a:avLst/>
            </a:prstGeom>
            <a:noFill/>
          </p:spPr>
          <p:txBody>
            <a:bodyPr wrap="square" rtlCol="0">
              <a:spAutoFit/>
            </a:bodyPr>
            <a:lstStyle/>
            <a:p>
              <a:pPr indent="457200">
                <a:lnSpc>
                  <a:spcPct val="150000"/>
                </a:lnSpc>
              </a:pPr>
              <a:r>
                <a:rPr lang="zh-CN" altLang="en-US" dirty="0"/>
                <a:t>随着月球探测和长期驻留任务的推进，构建安全、舒适的月球居住环境成为未来载人月球基地的关键技术挑战之一。月球表面面临</a:t>
              </a:r>
              <a:r>
                <a:rPr lang="zh-CN" altLang="en-US" b="1" dirty="0"/>
                <a:t>极端的温度变化</a:t>
              </a:r>
              <a:r>
                <a:rPr lang="zh-CN" altLang="en-US" dirty="0"/>
                <a:t>（</a:t>
              </a:r>
              <a:r>
                <a:rPr lang="en-US" altLang="zh-CN" dirty="0"/>
                <a:t>-173°C </a:t>
              </a:r>
              <a:r>
                <a:rPr lang="zh-CN" altLang="en-US" dirty="0"/>
                <a:t>到 </a:t>
              </a:r>
              <a:r>
                <a:rPr lang="en-US" altLang="zh-CN" dirty="0"/>
                <a:t>+127°C</a:t>
              </a:r>
              <a:r>
                <a:rPr lang="zh-CN" altLang="en-US" dirty="0"/>
                <a:t>）、</a:t>
              </a:r>
              <a:r>
                <a:rPr lang="zh-CN" altLang="en-US" b="1" dirty="0"/>
                <a:t>强烈的宇宙辐射</a:t>
              </a:r>
              <a:r>
                <a:rPr lang="zh-CN" altLang="en-US" dirty="0"/>
                <a:t>及</a:t>
              </a:r>
              <a:r>
                <a:rPr lang="zh-CN" altLang="en-US" b="1" dirty="0"/>
                <a:t>微陨石冲击</a:t>
              </a:r>
              <a:r>
                <a:rPr lang="zh-CN" altLang="en-US" dirty="0"/>
                <a:t>，因此，顶棚结构不仅需要具备</a:t>
              </a:r>
              <a:r>
                <a:rPr lang="zh-CN" altLang="en-US" b="1" dirty="0"/>
                <a:t>优异的热绝缘性能</a:t>
              </a:r>
              <a:r>
                <a:rPr lang="zh-CN" altLang="en-US" dirty="0"/>
                <a:t>，还需兼顾</a:t>
              </a:r>
              <a:r>
                <a:rPr lang="zh-CN" altLang="en-US" b="1" dirty="0"/>
                <a:t>轻质、高强度与成本低廉</a:t>
              </a:r>
              <a:r>
                <a:rPr lang="zh-CN" altLang="en-US" dirty="0"/>
                <a:t>。本项目聚焦于构建一个具备良好热防护性能的月球基地顶棚，为未来的月面生活提供基础支撑。</a:t>
              </a:r>
              <a:endParaRPr lang="en-US" altLang="zh-CN" dirty="0"/>
            </a:p>
            <a:p>
              <a:pPr indent="457200">
                <a:lnSpc>
                  <a:spcPct val="150000"/>
                </a:lnSpc>
              </a:pPr>
              <a:r>
                <a:rPr lang="zh-CN" altLang="en-US" dirty="0"/>
                <a:t>本项目从</a:t>
              </a:r>
              <a:r>
                <a:rPr lang="zh-CN" altLang="en-US" b="1" dirty="0"/>
                <a:t>材料选择、结构设计</a:t>
              </a:r>
              <a:r>
                <a:rPr lang="zh-CN" altLang="en-US" dirty="0"/>
                <a:t>和</a:t>
              </a:r>
              <a:r>
                <a:rPr lang="zh-CN" altLang="en-US" b="1" dirty="0"/>
                <a:t>模拟计算</a:t>
              </a:r>
              <a:r>
                <a:rPr lang="zh-CN" altLang="en-US" dirty="0"/>
                <a:t>三个方面入手，综合评估隔热结构的可行性、结构稳定性及热性能表现，探索适用于月球环境的高性能顶棚方案。</a:t>
              </a:r>
              <a:endParaRPr lang="zh-CN" altLang="en-US" dirty="0">
                <a:solidFill>
                  <a:schemeClr val="bg1">
                    <a:lumMod val="50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anim calcmode="lin" valueType="num">
                                      <p:cBhvr>
                                        <p:cTn id="14" dur="250" fill="hold"/>
                                        <p:tgtEl>
                                          <p:spTgt spid="5"/>
                                        </p:tgtEl>
                                        <p:attrNameLst>
                                          <p:attrName>ppt_x</p:attrName>
                                        </p:attrNameLst>
                                      </p:cBhvr>
                                      <p:tavLst>
                                        <p:tav tm="0">
                                          <p:val>
                                            <p:strVal val="#ppt_x"/>
                                          </p:val>
                                        </p:tav>
                                        <p:tav tm="100000">
                                          <p:val>
                                            <p:strVal val="#ppt_x"/>
                                          </p:val>
                                        </p:tav>
                                      </p:tavLst>
                                    </p:anim>
                                    <p:anim calcmode="lin" valueType="num">
                                      <p:cBhvr>
                                        <p:cTn id="15"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形 4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1365" y="329647"/>
            <a:ext cx="2278544" cy="830998"/>
          </a:xfrm>
          <a:prstGeom prst="rect">
            <a:avLst/>
          </a:prstGeom>
        </p:spPr>
      </p:pic>
      <p:grpSp>
        <p:nvGrpSpPr>
          <p:cNvPr id="48" name="组合 47"/>
          <p:cNvGrpSpPr/>
          <p:nvPr/>
        </p:nvGrpSpPr>
        <p:grpSpPr>
          <a:xfrm>
            <a:off x="3370193" y="1760434"/>
            <a:ext cx="2725807" cy="3759467"/>
            <a:chOff x="636103" y="2397777"/>
            <a:chExt cx="2358889" cy="3253409"/>
          </a:xfrm>
        </p:grpSpPr>
        <p:sp>
          <p:nvSpPr>
            <p:cNvPr id="49" name="矩形: 圆角 48"/>
            <p:cNvSpPr/>
            <p:nvPr/>
          </p:nvSpPr>
          <p:spPr>
            <a:xfrm>
              <a:off x="636103" y="2397777"/>
              <a:ext cx="2358889" cy="3253409"/>
            </a:xfrm>
            <a:prstGeom prst="roundRect">
              <a:avLst>
                <a:gd name="adj" fmla="val 4409"/>
              </a:avLst>
            </a:prstGeom>
            <a:solidFill>
              <a:srgbClr val="023886"/>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p:nvPr/>
          </p:nvCxnSpPr>
          <p:spPr>
            <a:xfrm>
              <a:off x="742120" y="3613665"/>
              <a:ext cx="2115391" cy="0"/>
            </a:xfrm>
            <a:prstGeom prst="line">
              <a:avLst/>
            </a:prstGeom>
            <a:ln w="38100">
              <a:solidFill>
                <a:schemeClr val="bg1">
                  <a:lumMod val="95000"/>
                  <a:alpha val="60000"/>
                </a:schemeClr>
              </a:solidFill>
            </a:ln>
          </p:spPr>
          <p:style>
            <a:lnRef idx="1">
              <a:schemeClr val="accent1"/>
            </a:lnRef>
            <a:fillRef idx="0">
              <a:schemeClr val="accent1"/>
            </a:fillRef>
            <a:effectRef idx="0">
              <a:schemeClr val="accent1"/>
            </a:effectRef>
            <a:fontRef idx="minor">
              <a:schemeClr val="tx1"/>
            </a:fontRef>
          </p:style>
        </p:cxnSp>
        <p:sp>
          <p:nvSpPr>
            <p:cNvPr id="51" name="big-world-globe_77669"/>
            <p:cNvSpPr>
              <a:spLocks noChangeAspect="1"/>
            </p:cNvSpPr>
            <p:nvPr/>
          </p:nvSpPr>
          <p:spPr bwMode="auto">
            <a:xfrm>
              <a:off x="1494972" y="2710563"/>
              <a:ext cx="609685" cy="608837"/>
            </a:xfrm>
            <a:custGeom>
              <a:avLst/>
              <a:gdLst>
                <a:gd name="T0" fmla="*/ 6278 w 8160"/>
                <a:gd name="T1" fmla="*/ 644 h 8160"/>
                <a:gd name="T2" fmla="*/ 0 w 8160"/>
                <a:gd name="T3" fmla="*/ 4080 h 8160"/>
                <a:gd name="T4" fmla="*/ 8160 w 8160"/>
                <a:gd name="T5" fmla="*/ 4080 h 8160"/>
                <a:gd name="T6" fmla="*/ 7689 w 8160"/>
                <a:gd name="T7" fmla="*/ 4106 h 8160"/>
                <a:gd name="T8" fmla="*/ 6760 w 8160"/>
                <a:gd name="T9" fmla="*/ 3080 h 8160"/>
                <a:gd name="T10" fmla="*/ 4438 w 8160"/>
                <a:gd name="T11" fmla="*/ 3149 h 8160"/>
                <a:gd name="T12" fmla="*/ 3232 w 8160"/>
                <a:gd name="T13" fmla="*/ 4452 h 8160"/>
                <a:gd name="T14" fmla="*/ 3468 w 8160"/>
                <a:gd name="T15" fmla="*/ 5981 h 8160"/>
                <a:gd name="T16" fmla="*/ 4604 w 8160"/>
                <a:gd name="T17" fmla="*/ 7651 h 8160"/>
                <a:gd name="T18" fmla="*/ 2076 w 8160"/>
                <a:gd name="T19" fmla="*/ 7081 h 8160"/>
                <a:gd name="T20" fmla="*/ 1602 w 8160"/>
                <a:gd name="T21" fmla="*/ 5393 h 8160"/>
                <a:gd name="T22" fmla="*/ 569 w 8160"/>
                <a:gd name="T23" fmla="*/ 4422 h 8160"/>
                <a:gd name="T24" fmla="*/ 1696 w 8160"/>
                <a:gd name="T25" fmla="*/ 4120 h 8160"/>
                <a:gd name="T26" fmla="*/ 2168 w 8160"/>
                <a:gd name="T27" fmla="*/ 2203 h 8160"/>
                <a:gd name="T28" fmla="*/ 4080 w 8160"/>
                <a:gd name="T29" fmla="*/ 470 h 8160"/>
                <a:gd name="T30" fmla="*/ 4104 w 8160"/>
                <a:gd name="T31" fmla="*/ 912 h 8160"/>
                <a:gd name="T32" fmla="*/ 3783 w 8160"/>
                <a:gd name="T33" fmla="*/ 2619 h 8160"/>
                <a:gd name="T34" fmla="*/ 4016 w 8160"/>
                <a:gd name="T35" fmla="*/ 2884 h 8160"/>
                <a:gd name="T36" fmla="*/ 5366 w 8160"/>
                <a:gd name="T37" fmla="*/ 2748 h 8160"/>
                <a:gd name="T38" fmla="*/ 7194 w 8160"/>
                <a:gd name="T39" fmla="*/ 2257 h 8160"/>
                <a:gd name="T40" fmla="*/ 7689 w 8160"/>
                <a:gd name="T41" fmla="*/ 4106 h 8160"/>
                <a:gd name="T42" fmla="*/ 5448 w 8160"/>
                <a:gd name="T43" fmla="*/ 1778 h 8160"/>
                <a:gd name="T44" fmla="*/ 5234 w 8160"/>
                <a:gd name="T45" fmla="*/ 1914 h 8160"/>
                <a:gd name="T46" fmla="*/ 4284 w 8160"/>
                <a:gd name="T47" fmla="*/ 2414 h 8160"/>
                <a:gd name="T48" fmla="*/ 5456 w 8160"/>
                <a:gd name="T49" fmla="*/ 743 h 8160"/>
                <a:gd name="T50" fmla="*/ 1526 w 8160"/>
                <a:gd name="T51" fmla="*/ 1531 h 8160"/>
                <a:gd name="T52" fmla="*/ 1281 w 8160"/>
                <a:gd name="T53" fmla="*/ 3849 h 8160"/>
                <a:gd name="T54" fmla="*/ 1526 w 8160"/>
                <a:gd name="T55" fmla="*/ 1531 h 8160"/>
                <a:gd name="T56" fmla="*/ 1302 w 8160"/>
                <a:gd name="T57" fmla="*/ 5774 h 8160"/>
                <a:gd name="T58" fmla="*/ 779 w 8160"/>
                <a:gd name="T59" fmla="*/ 5539 h 8160"/>
                <a:gd name="T60" fmla="*/ 5075 w 8160"/>
                <a:gd name="T61" fmla="*/ 5746 h 8160"/>
                <a:gd name="T62" fmla="*/ 3703 w 8160"/>
                <a:gd name="T63" fmla="*/ 5510 h 8160"/>
                <a:gd name="T64" fmla="*/ 4702 w 8160"/>
                <a:gd name="T65" fmla="*/ 3551 h 8160"/>
                <a:gd name="T66" fmla="*/ 7613 w 8160"/>
                <a:gd name="T67" fmla="*/ 4753 h 8160"/>
                <a:gd name="T68" fmla="*/ 5075 w 8160"/>
                <a:gd name="T69" fmla="*/ 7550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60" h="8160">
                  <a:moveTo>
                    <a:pt x="6293" y="654"/>
                  </a:moveTo>
                  <a:cubicBezTo>
                    <a:pt x="6288" y="651"/>
                    <a:pt x="6283" y="647"/>
                    <a:pt x="6278" y="644"/>
                  </a:cubicBezTo>
                  <a:cubicBezTo>
                    <a:pt x="5643" y="237"/>
                    <a:pt x="4889" y="0"/>
                    <a:pt x="4080" y="0"/>
                  </a:cubicBezTo>
                  <a:cubicBezTo>
                    <a:pt x="1830" y="0"/>
                    <a:pt x="0" y="1830"/>
                    <a:pt x="0" y="4080"/>
                  </a:cubicBezTo>
                  <a:cubicBezTo>
                    <a:pt x="0" y="6330"/>
                    <a:pt x="1830" y="8160"/>
                    <a:pt x="4080" y="8160"/>
                  </a:cubicBezTo>
                  <a:cubicBezTo>
                    <a:pt x="6330" y="8160"/>
                    <a:pt x="8160" y="6330"/>
                    <a:pt x="8160" y="4080"/>
                  </a:cubicBezTo>
                  <a:cubicBezTo>
                    <a:pt x="8160" y="2646"/>
                    <a:pt x="7416" y="1382"/>
                    <a:pt x="6293" y="654"/>
                  </a:cubicBezTo>
                  <a:close/>
                  <a:moveTo>
                    <a:pt x="7689" y="4106"/>
                  </a:moveTo>
                  <a:cubicBezTo>
                    <a:pt x="7256" y="3576"/>
                    <a:pt x="6950" y="3177"/>
                    <a:pt x="6947" y="3172"/>
                  </a:cubicBezTo>
                  <a:cubicBezTo>
                    <a:pt x="6902" y="3114"/>
                    <a:pt x="6833" y="3080"/>
                    <a:pt x="6760" y="3080"/>
                  </a:cubicBezTo>
                  <a:lnTo>
                    <a:pt x="4604" y="3080"/>
                  </a:lnTo>
                  <a:cubicBezTo>
                    <a:pt x="4542" y="3080"/>
                    <a:pt x="4482" y="3105"/>
                    <a:pt x="4438" y="3149"/>
                  </a:cubicBezTo>
                  <a:lnTo>
                    <a:pt x="3301" y="4286"/>
                  </a:lnTo>
                  <a:cubicBezTo>
                    <a:pt x="3257" y="4330"/>
                    <a:pt x="3232" y="4390"/>
                    <a:pt x="3232" y="4452"/>
                  </a:cubicBezTo>
                  <a:lnTo>
                    <a:pt x="3232" y="5746"/>
                  </a:lnTo>
                  <a:cubicBezTo>
                    <a:pt x="3232" y="5875"/>
                    <a:pt x="3338" y="5981"/>
                    <a:pt x="3468" y="5981"/>
                  </a:cubicBezTo>
                  <a:lnTo>
                    <a:pt x="4604" y="5981"/>
                  </a:lnTo>
                  <a:lnTo>
                    <a:pt x="4604" y="7651"/>
                  </a:lnTo>
                  <a:cubicBezTo>
                    <a:pt x="4433" y="7676"/>
                    <a:pt x="4258" y="7690"/>
                    <a:pt x="4080" y="7690"/>
                  </a:cubicBezTo>
                  <a:cubicBezTo>
                    <a:pt x="3339" y="7690"/>
                    <a:pt x="2650" y="7465"/>
                    <a:pt x="2076" y="7081"/>
                  </a:cubicBezTo>
                  <a:lnTo>
                    <a:pt x="1735" y="5556"/>
                  </a:lnTo>
                  <a:cubicBezTo>
                    <a:pt x="1719" y="5484"/>
                    <a:pt x="1670" y="5423"/>
                    <a:pt x="1602" y="5393"/>
                  </a:cubicBezTo>
                  <a:lnTo>
                    <a:pt x="601" y="4944"/>
                  </a:lnTo>
                  <a:lnTo>
                    <a:pt x="569" y="4422"/>
                  </a:lnTo>
                  <a:lnTo>
                    <a:pt x="1501" y="4293"/>
                  </a:lnTo>
                  <a:cubicBezTo>
                    <a:pt x="1595" y="4280"/>
                    <a:pt x="1672" y="4212"/>
                    <a:pt x="1696" y="4120"/>
                  </a:cubicBezTo>
                  <a:lnTo>
                    <a:pt x="2167" y="2317"/>
                  </a:lnTo>
                  <a:cubicBezTo>
                    <a:pt x="2176" y="2280"/>
                    <a:pt x="2177" y="2241"/>
                    <a:pt x="2168" y="2203"/>
                  </a:cubicBezTo>
                  <a:lnTo>
                    <a:pt x="1928" y="1184"/>
                  </a:lnTo>
                  <a:cubicBezTo>
                    <a:pt x="2529" y="736"/>
                    <a:pt x="3274" y="470"/>
                    <a:pt x="4080" y="470"/>
                  </a:cubicBezTo>
                  <a:cubicBezTo>
                    <a:pt x="4331" y="470"/>
                    <a:pt x="4577" y="496"/>
                    <a:pt x="4814" y="545"/>
                  </a:cubicBezTo>
                  <a:lnTo>
                    <a:pt x="4104" y="912"/>
                  </a:lnTo>
                  <a:cubicBezTo>
                    <a:pt x="4036" y="947"/>
                    <a:pt x="3989" y="1014"/>
                    <a:pt x="3979" y="1091"/>
                  </a:cubicBezTo>
                  <a:lnTo>
                    <a:pt x="3783" y="2619"/>
                  </a:lnTo>
                  <a:cubicBezTo>
                    <a:pt x="3775" y="2686"/>
                    <a:pt x="3795" y="2754"/>
                    <a:pt x="3840" y="2805"/>
                  </a:cubicBezTo>
                  <a:cubicBezTo>
                    <a:pt x="3884" y="2855"/>
                    <a:pt x="3949" y="2884"/>
                    <a:pt x="4016" y="2884"/>
                  </a:cubicBezTo>
                  <a:lnTo>
                    <a:pt x="5153" y="2884"/>
                  </a:lnTo>
                  <a:cubicBezTo>
                    <a:pt x="5245" y="2884"/>
                    <a:pt x="5328" y="2831"/>
                    <a:pt x="5366" y="2748"/>
                  </a:cubicBezTo>
                  <a:lnTo>
                    <a:pt x="5597" y="2249"/>
                  </a:lnTo>
                  <a:lnTo>
                    <a:pt x="7194" y="2257"/>
                  </a:lnTo>
                  <a:cubicBezTo>
                    <a:pt x="7509" y="2792"/>
                    <a:pt x="7690" y="3415"/>
                    <a:pt x="7690" y="4080"/>
                  </a:cubicBezTo>
                  <a:cubicBezTo>
                    <a:pt x="7690" y="4089"/>
                    <a:pt x="7689" y="4098"/>
                    <a:pt x="7689" y="4106"/>
                  </a:cubicBezTo>
                  <a:close/>
                  <a:moveTo>
                    <a:pt x="6864" y="1785"/>
                  </a:moveTo>
                  <a:lnTo>
                    <a:pt x="5448" y="1778"/>
                  </a:lnTo>
                  <a:lnTo>
                    <a:pt x="5447" y="1778"/>
                  </a:lnTo>
                  <a:cubicBezTo>
                    <a:pt x="5355" y="1778"/>
                    <a:pt x="5272" y="1831"/>
                    <a:pt x="5234" y="1914"/>
                  </a:cubicBezTo>
                  <a:lnTo>
                    <a:pt x="5003" y="2414"/>
                  </a:lnTo>
                  <a:lnTo>
                    <a:pt x="4284" y="2414"/>
                  </a:lnTo>
                  <a:lnTo>
                    <a:pt x="4430" y="1273"/>
                  </a:lnTo>
                  <a:lnTo>
                    <a:pt x="5456" y="743"/>
                  </a:lnTo>
                  <a:cubicBezTo>
                    <a:pt x="6007" y="971"/>
                    <a:pt x="6490" y="1332"/>
                    <a:pt x="6864" y="1785"/>
                  </a:cubicBezTo>
                  <a:close/>
                  <a:moveTo>
                    <a:pt x="1526" y="1531"/>
                  </a:moveTo>
                  <a:lnTo>
                    <a:pt x="1697" y="2254"/>
                  </a:lnTo>
                  <a:lnTo>
                    <a:pt x="1281" y="3849"/>
                  </a:lnTo>
                  <a:lnTo>
                    <a:pt x="473" y="3960"/>
                  </a:lnTo>
                  <a:cubicBezTo>
                    <a:pt x="504" y="3014"/>
                    <a:pt x="901" y="2158"/>
                    <a:pt x="1526" y="1531"/>
                  </a:cubicBezTo>
                  <a:close/>
                  <a:moveTo>
                    <a:pt x="779" y="5539"/>
                  </a:moveTo>
                  <a:lnTo>
                    <a:pt x="1302" y="5774"/>
                  </a:lnTo>
                  <a:lnTo>
                    <a:pt x="1483" y="6585"/>
                  </a:lnTo>
                  <a:cubicBezTo>
                    <a:pt x="1191" y="6282"/>
                    <a:pt x="952" y="5929"/>
                    <a:pt x="779" y="5539"/>
                  </a:cubicBezTo>
                  <a:close/>
                  <a:moveTo>
                    <a:pt x="5075" y="7550"/>
                  </a:moveTo>
                  <a:lnTo>
                    <a:pt x="5075" y="5746"/>
                  </a:lnTo>
                  <a:cubicBezTo>
                    <a:pt x="5075" y="5616"/>
                    <a:pt x="4969" y="5510"/>
                    <a:pt x="4839" y="5510"/>
                  </a:cubicBezTo>
                  <a:lnTo>
                    <a:pt x="3703" y="5510"/>
                  </a:lnTo>
                  <a:lnTo>
                    <a:pt x="3703" y="4550"/>
                  </a:lnTo>
                  <a:lnTo>
                    <a:pt x="4702" y="3551"/>
                  </a:lnTo>
                  <a:lnTo>
                    <a:pt x="6645" y="3551"/>
                  </a:lnTo>
                  <a:cubicBezTo>
                    <a:pt x="6794" y="3743"/>
                    <a:pt x="7164" y="4214"/>
                    <a:pt x="7613" y="4753"/>
                  </a:cubicBezTo>
                  <a:cubicBezTo>
                    <a:pt x="7616" y="4757"/>
                    <a:pt x="7620" y="4761"/>
                    <a:pt x="7624" y="4765"/>
                  </a:cubicBezTo>
                  <a:cubicBezTo>
                    <a:pt x="7366" y="6102"/>
                    <a:pt x="6368" y="7179"/>
                    <a:pt x="5075" y="7550"/>
                  </a:cubicBezTo>
                  <a:close/>
                </a:path>
              </a:pathLst>
            </a:custGeom>
            <a:solidFill>
              <a:schemeClr val="bg1"/>
            </a:solidFill>
            <a:ln>
              <a:noFill/>
            </a:ln>
          </p:spPr>
          <p:txBody>
            <a:bodyPr/>
            <a:lstStyle/>
            <a:p>
              <a:endParaRPr lang="zh-CN" altLang="en-US"/>
            </a:p>
          </p:txBody>
        </p:sp>
        <p:sp>
          <p:nvSpPr>
            <p:cNvPr id="52" name="文本框 51"/>
            <p:cNvSpPr txBox="1"/>
            <p:nvPr/>
          </p:nvSpPr>
          <p:spPr>
            <a:xfrm>
              <a:off x="1186068" y="3839816"/>
              <a:ext cx="1258957" cy="319617"/>
            </a:xfrm>
            <a:prstGeom prst="rect">
              <a:avLst/>
            </a:prstGeom>
            <a:noFill/>
          </p:spPr>
          <p:txBody>
            <a:bodyPr wrap="square" rtlCol="0">
              <a:spAutoFit/>
            </a:bodyPr>
            <a:lstStyle/>
            <a:p>
              <a:pPr algn="ctr"/>
              <a:r>
                <a:rPr lang="en-US" altLang="zh-CN" b="1" dirty="0">
                  <a:solidFill>
                    <a:schemeClr val="bg1"/>
                  </a:solidFill>
                </a:rPr>
                <a:t>Part TWO</a:t>
              </a:r>
              <a:endParaRPr lang="zh-CN" altLang="en-US" b="1" dirty="0">
                <a:solidFill>
                  <a:schemeClr val="bg1"/>
                </a:solidFill>
              </a:endParaRPr>
            </a:p>
          </p:txBody>
        </p:sp>
        <p:sp>
          <p:nvSpPr>
            <p:cNvPr id="53" name="文本框 52"/>
            <p:cNvSpPr txBox="1"/>
            <p:nvPr/>
          </p:nvSpPr>
          <p:spPr>
            <a:xfrm>
              <a:off x="881064" y="4557734"/>
              <a:ext cx="1837499" cy="505012"/>
            </a:xfrm>
            <a:prstGeom prst="rect">
              <a:avLst/>
            </a:prstGeom>
            <a:noFill/>
          </p:spPr>
          <p:txBody>
            <a:bodyPr wrap="square" rtlCol="0">
              <a:spAutoFit/>
            </a:bodyPr>
            <a:lstStyle/>
            <a:p>
              <a:pPr algn="ctr"/>
              <a:r>
                <a:rPr lang="zh-CN" altLang="en-US" sz="3200" b="1" dirty="0">
                  <a:solidFill>
                    <a:schemeClr val="bg1"/>
                  </a:solidFill>
                </a:rPr>
                <a:t>材料选择</a:t>
              </a:r>
            </a:p>
          </p:txBody>
        </p:sp>
      </p:grpSp>
      <p:grpSp>
        <p:nvGrpSpPr>
          <p:cNvPr id="2" name="组合 1"/>
          <p:cNvGrpSpPr/>
          <p:nvPr/>
        </p:nvGrpSpPr>
        <p:grpSpPr>
          <a:xfrm>
            <a:off x="515072" y="2022828"/>
            <a:ext cx="11285366" cy="3253409"/>
            <a:chOff x="515072" y="2022828"/>
            <a:chExt cx="11285366" cy="3253409"/>
          </a:xfrm>
        </p:grpSpPr>
        <p:grpSp>
          <p:nvGrpSpPr>
            <p:cNvPr id="54" name="组合 53"/>
            <p:cNvGrpSpPr/>
            <p:nvPr/>
          </p:nvGrpSpPr>
          <p:grpSpPr>
            <a:xfrm>
              <a:off x="515072" y="2022828"/>
              <a:ext cx="2358889" cy="3253409"/>
              <a:chOff x="3485321" y="2397778"/>
              <a:chExt cx="2358889" cy="3253409"/>
            </a:xfrm>
          </p:grpSpPr>
          <p:sp>
            <p:nvSpPr>
              <p:cNvPr id="55" name="矩形: 圆角 54"/>
              <p:cNvSpPr/>
              <p:nvPr/>
            </p:nvSpPr>
            <p:spPr>
              <a:xfrm>
                <a:off x="3485321" y="2397778"/>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3591338" y="3613665"/>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57" name="america-globe_16041"/>
              <p:cNvSpPr>
                <a:spLocks noChangeAspect="1"/>
              </p:cNvSpPr>
              <p:nvPr/>
            </p:nvSpPr>
            <p:spPr bwMode="auto">
              <a:xfrm>
                <a:off x="4344190" y="2701408"/>
                <a:ext cx="609685" cy="608628"/>
              </a:xfrm>
              <a:custGeom>
                <a:avLst/>
                <a:gdLst>
                  <a:gd name="connsiteX0" fmla="*/ 566340 w 597701"/>
                  <a:gd name="connsiteY0" fmla="*/ 235720 h 596665"/>
                  <a:gd name="connsiteX1" fmla="*/ 565418 w 597701"/>
                  <a:gd name="connsiteY1" fmla="*/ 236641 h 596665"/>
                  <a:gd name="connsiteX2" fmla="*/ 567263 w 597701"/>
                  <a:gd name="connsiteY2" fmla="*/ 240324 h 596665"/>
                  <a:gd name="connsiteX3" fmla="*/ 566340 w 597701"/>
                  <a:gd name="connsiteY3" fmla="*/ 235720 h 596665"/>
                  <a:gd name="connsiteX4" fmla="*/ 206613 w 597701"/>
                  <a:gd name="connsiteY4" fmla="*/ 174948 h 596665"/>
                  <a:gd name="connsiteX5" fmla="*/ 200156 w 597701"/>
                  <a:gd name="connsiteY5" fmla="*/ 175869 h 596665"/>
                  <a:gd name="connsiteX6" fmla="*/ 199234 w 597701"/>
                  <a:gd name="connsiteY6" fmla="*/ 177711 h 596665"/>
                  <a:gd name="connsiteX7" fmla="*/ 195544 w 597701"/>
                  <a:gd name="connsiteY7" fmla="*/ 177711 h 596665"/>
                  <a:gd name="connsiteX8" fmla="*/ 193700 w 597701"/>
                  <a:gd name="connsiteY8" fmla="*/ 184156 h 596665"/>
                  <a:gd name="connsiteX9" fmla="*/ 202923 w 597701"/>
                  <a:gd name="connsiteY9" fmla="*/ 184156 h 596665"/>
                  <a:gd name="connsiteX10" fmla="*/ 206613 w 597701"/>
                  <a:gd name="connsiteY10" fmla="*/ 180473 h 596665"/>
                  <a:gd name="connsiteX11" fmla="*/ 543281 w 597701"/>
                  <a:gd name="connsiteY11" fmla="*/ 174028 h 596665"/>
                  <a:gd name="connsiteX12" fmla="*/ 541436 w 597701"/>
                  <a:gd name="connsiteY12" fmla="*/ 175869 h 596665"/>
                  <a:gd name="connsiteX13" fmla="*/ 541436 w 597701"/>
                  <a:gd name="connsiteY13" fmla="*/ 187839 h 596665"/>
                  <a:gd name="connsiteX14" fmla="*/ 546970 w 597701"/>
                  <a:gd name="connsiteY14" fmla="*/ 187839 h 596665"/>
                  <a:gd name="connsiteX15" fmla="*/ 549738 w 597701"/>
                  <a:gd name="connsiteY15" fmla="*/ 187839 h 596665"/>
                  <a:gd name="connsiteX16" fmla="*/ 543281 w 597701"/>
                  <a:gd name="connsiteY16" fmla="*/ 174028 h 596665"/>
                  <a:gd name="connsiteX17" fmla="*/ 56219 w 597701"/>
                  <a:gd name="connsiteY17" fmla="*/ 171321 h 596665"/>
                  <a:gd name="connsiteX18" fmla="*/ 54256 w 597701"/>
                  <a:gd name="connsiteY18" fmla="*/ 175277 h 596665"/>
                  <a:gd name="connsiteX19" fmla="*/ 46159 w 597701"/>
                  <a:gd name="connsiteY19" fmla="*/ 191442 h 596665"/>
                  <a:gd name="connsiteX20" fmla="*/ 46159 w 597701"/>
                  <a:gd name="connsiteY20" fmla="*/ 182377 h 596665"/>
                  <a:gd name="connsiteX21" fmla="*/ 211225 w 597701"/>
                  <a:gd name="connsiteY21" fmla="*/ 170344 h 596665"/>
                  <a:gd name="connsiteX22" fmla="*/ 211225 w 597701"/>
                  <a:gd name="connsiteY22" fmla="*/ 174948 h 596665"/>
                  <a:gd name="connsiteX23" fmla="*/ 213070 w 597701"/>
                  <a:gd name="connsiteY23" fmla="*/ 178631 h 596665"/>
                  <a:gd name="connsiteX24" fmla="*/ 222293 w 597701"/>
                  <a:gd name="connsiteY24" fmla="*/ 178631 h 596665"/>
                  <a:gd name="connsiteX25" fmla="*/ 222293 w 597701"/>
                  <a:gd name="connsiteY25" fmla="*/ 173107 h 596665"/>
                  <a:gd name="connsiteX26" fmla="*/ 258292 w 597701"/>
                  <a:gd name="connsiteY26" fmla="*/ 165699 h 596665"/>
                  <a:gd name="connsiteX27" fmla="*/ 262012 w 597701"/>
                  <a:gd name="connsiteY27" fmla="*/ 168473 h 596665"/>
                  <a:gd name="connsiteX28" fmla="*/ 261082 w 597701"/>
                  <a:gd name="connsiteY28" fmla="*/ 172172 h 596665"/>
                  <a:gd name="connsiteX29" fmla="*/ 255502 w 597701"/>
                  <a:gd name="connsiteY29" fmla="*/ 173096 h 596665"/>
                  <a:gd name="connsiteX30" fmla="*/ 255502 w 597701"/>
                  <a:gd name="connsiteY30" fmla="*/ 168473 h 596665"/>
                  <a:gd name="connsiteX31" fmla="*/ 199234 w 597701"/>
                  <a:gd name="connsiteY31" fmla="*/ 163898 h 596665"/>
                  <a:gd name="connsiteX32" fmla="*/ 199234 w 597701"/>
                  <a:gd name="connsiteY32" fmla="*/ 173107 h 596665"/>
                  <a:gd name="connsiteX33" fmla="*/ 204768 w 597701"/>
                  <a:gd name="connsiteY33" fmla="*/ 172186 h 596665"/>
                  <a:gd name="connsiteX34" fmla="*/ 208458 w 597701"/>
                  <a:gd name="connsiteY34" fmla="*/ 169423 h 596665"/>
                  <a:gd name="connsiteX35" fmla="*/ 208458 w 597701"/>
                  <a:gd name="connsiteY35" fmla="*/ 163898 h 596665"/>
                  <a:gd name="connsiteX36" fmla="*/ 185398 w 597701"/>
                  <a:gd name="connsiteY36" fmla="*/ 163898 h 596665"/>
                  <a:gd name="connsiteX37" fmla="*/ 178942 w 597701"/>
                  <a:gd name="connsiteY37" fmla="*/ 170344 h 596665"/>
                  <a:gd name="connsiteX38" fmla="*/ 178019 w 597701"/>
                  <a:gd name="connsiteY38" fmla="*/ 177711 h 596665"/>
                  <a:gd name="connsiteX39" fmla="*/ 182631 w 597701"/>
                  <a:gd name="connsiteY39" fmla="*/ 180473 h 596665"/>
                  <a:gd name="connsiteX40" fmla="*/ 193700 w 597701"/>
                  <a:gd name="connsiteY40" fmla="*/ 163898 h 596665"/>
                  <a:gd name="connsiteX41" fmla="*/ 216759 w 597701"/>
                  <a:gd name="connsiteY41" fmla="*/ 162978 h 596665"/>
                  <a:gd name="connsiteX42" fmla="*/ 213992 w 597701"/>
                  <a:gd name="connsiteY42" fmla="*/ 165740 h 596665"/>
                  <a:gd name="connsiteX43" fmla="*/ 217681 w 597701"/>
                  <a:gd name="connsiteY43" fmla="*/ 168502 h 596665"/>
                  <a:gd name="connsiteX44" fmla="*/ 220449 w 597701"/>
                  <a:gd name="connsiteY44" fmla="*/ 165740 h 596665"/>
                  <a:gd name="connsiteX45" fmla="*/ 275804 w 597701"/>
                  <a:gd name="connsiteY45" fmla="*/ 161113 h 596665"/>
                  <a:gd name="connsiteX46" fmla="*/ 279486 w 597701"/>
                  <a:gd name="connsiteY46" fmla="*/ 161113 h 596665"/>
                  <a:gd name="connsiteX47" fmla="*/ 283168 w 597701"/>
                  <a:gd name="connsiteY47" fmla="*/ 162037 h 596665"/>
                  <a:gd name="connsiteX48" fmla="*/ 281327 w 597701"/>
                  <a:gd name="connsiteY48" fmla="*/ 165736 h 596665"/>
                  <a:gd name="connsiteX49" fmla="*/ 277645 w 597701"/>
                  <a:gd name="connsiteY49" fmla="*/ 165736 h 596665"/>
                  <a:gd name="connsiteX50" fmla="*/ 276724 w 597701"/>
                  <a:gd name="connsiteY50" fmla="*/ 169435 h 596665"/>
                  <a:gd name="connsiteX51" fmla="*/ 273963 w 597701"/>
                  <a:gd name="connsiteY51" fmla="*/ 171284 h 596665"/>
                  <a:gd name="connsiteX52" fmla="*/ 268439 w 597701"/>
                  <a:gd name="connsiteY52" fmla="*/ 172209 h 596665"/>
                  <a:gd name="connsiteX53" fmla="*/ 268439 w 597701"/>
                  <a:gd name="connsiteY53" fmla="*/ 169435 h 596665"/>
                  <a:gd name="connsiteX54" fmla="*/ 266598 w 597701"/>
                  <a:gd name="connsiteY54" fmla="*/ 169435 h 596665"/>
                  <a:gd name="connsiteX55" fmla="*/ 266598 w 597701"/>
                  <a:gd name="connsiteY55" fmla="*/ 165736 h 596665"/>
                  <a:gd name="connsiteX56" fmla="*/ 274883 w 597701"/>
                  <a:gd name="connsiteY56" fmla="*/ 165736 h 596665"/>
                  <a:gd name="connsiteX57" fmla="*/ 203846 w 597701"/>
                  <a:gd name="connsiteY57" fmla="*/ 155611 h 596665"/>
                  <a:gd name="connsiteX58" fmla="*/ 203846 w 597701"/>
                  <a:gd name="connsiteY58" fmla="*/ 162057 h 596665"/>
                  <a:gd name="connsiteX59" fmla="*/ 209380 w 597701"/>
                  <a:gd name="connsiteY59" fmla="*/ 160215 h 596665"/>
                  <a:gd name="connsiteX60" fmla="*/ 188165 w 597701"/>
                  <a:gd name="connsiteY60" fmla="*/ 152849 h 596665"/>
                  <a:gd name="connsiteX61" fmla="*/ 179864 w 597701"/>
                  <a:gd name="connsiteY61" fmla="*/ 156532 h 596665"/>
                  <a:gd name="connsiteX62" fmla="*/ 178942 w 597701"/>
                  <a:gd name="connsiteY62" fmla="*/ 160215 h 596665"/>
                  <a:gd name="connsiteX63" fmla="*/ 184476 w 597701"/>
                  <a:gd name="connsiteY63" fmla="*/ 162057 h 596665"/>
                  <a:gd name="connsiteX64" fmla="*/ 201079 w 597701"/>
                  <a:gd name="connsiteY64" fmla="*/ 162057 h 596665"/>
                  <a:gd name="connsiteX65" fmla="*/ 201079 w 597701"/>
                  <a:gd name="connsiteY65" fmla="*/ 156532 h 596665"/>
                  <a:gd name="connsiteX66" fmla="*/ 199234 w 597701"/>
                  <a:gd name="connsiteY66" fmla="*/ 156532 h 596665"/>
                  <a:gd name="connsiteX67" fmla="*/ 199234 w 597701"/>
                  <a:gd name="connsiteY67" fmla="*/ 152849 h 596665"/>
                  <a:gd name="connsiteX68" fmla="*/ 170640 w 597701"/>
                  <a:gd name="connsiteY68" fmla="*/ 132592 h 596665"/>
                  <a:gd name="connsiteX69" fmla="*/ 163261 w 597701"/>
                  <a:gd name="connsiteY69" fmla="*/ 135354 h 596665"/>
                  <a:gd name="connsiteX70" fmla="*/ 167873 w 597701"/>
                  <a:gd name="connsiteY70" fmla="*/ 144562 h 596665"/>
                  <a:gd name="connsiteX71" fmla="*/ 174330 w 597701"/>
                  <a:gd name="connsiteY71" fmla="*/ 142721 h 596665"/>
                  <a:gd name="connsiteX72" fmla="*/ 177097 w 597701"/>
                  <a:gd name="connsiteY72" fmla="*/ 133513 h 596665"/>
                  <a:gd name="connsiteX73" fmla="*/ 423392 w 597701"/>
                  <a:gd name="connsiteY73" fmla="*/ 127973 h 596665"/>
                  <a:gd name="connsiteX74" fmla="*/ 428895 w 597701"/>
                  <a:gd name="connsiteY74" fmla="*/ 130734 h 596665"/>
                  <a:gd name="connsiteX75" fmla="*/ 427978 w 597701"/>
                  <a:gd name="connsiteY75" fmla="*/ 136258 h 596665"/>
                  <a:gd name="connsiteX76" fmla="*/ 416971 w 597701"/>
                  <a:gd name="connsiteY76" fmla="*/ 144543 h 596665"/>
                  <a:gd name="connsiteX77" fmla="*/ 410550 w 597701"/>
                  <a:gd name="connsiteY77" fmla="*/ 144543 h 596665"/>
                  <a:gd name="connsiteX78" fmla="*/ 410550 w 597701"/>
                  <a:gd name="connsiteY78" fmla="*/ 139019 h 596665"/>
                  <a:gd name="connsiteX79" fmla="*/ 416054 w 597701"/>
                  <a:gd name="connsiteY79" fmla="*/ 129814 h 596665"/>
                  <a:gd name="connsiteX80" fmla="*/ 437185 w 597701"/>
                  <a:gd name="connsiteY80" fmla="*/ 115989 h 596665"/>
                  <a:gd name="connsiteX81" fmla="*/ 439029 w 597701"/>
                  <a:gd name="connsiteY81" fmla="*/ 127047 h 596665"/>
                  <a:gd name="connsiteX82" fmla="*/ 443640 w 597701"/>
                  <a:gd name="connsiteY82" fmla="*/ 134418 h 596665"/>
                  <a:gd name="connsiteX83" fmla="*/ 447329 w 597701"/>
                  <a:gd name="connsiteY83" fmla="*/ 138104 h 596665"/>
                  <a:gd name="connsiteX84" fmla="*/ 452862 w 597701"/>
                  <a:gd name="connsiteY84" fmla="*/ 140869 h 596665"/>
                  <a:gd name="connsiteX85" fmla="*/ 447329 w 597701"/>
                  <a:gd name="connsiteY85" fmla="*/ 147319 h 596665"/>
                  <a:gd name="connsiteX86" fmla="*/ 437185 w 597701"/>
                  <a:gd name="connsiteY86" fmla="*/ 148241 h 596665"/>
                  <a:gd name="connsiteX87" fmla="*/ 428885 w 597701"/>
                  <a:gd name="connsiteY87" fmla="*/ 148241 h 596665"/>
                  <a:gd name="connsiteX88" fmla="*/ 429807 w 597701"/>
                  <a:gd name="connsiteY88" fmla="*/ 139026 h 596665"/>
                  <a:gd name="connsiteX89" fmla="*/ 436263 w 597701"/>
                  <a:gd name="connsiteY89" fmla="*/ 137183 h 596665"/>
                  <a:gd name="connsiteX90" fmla="*/ 435340 w 597701"/>
                  <a:gd name="connsiteY90" fmla="*/ 132575 h 596665"/>
                  <a:gd name="connsiteX91" fmla="*/ 429807 w 597701"/>
                  <a:gd name="connsiteY91" fmla="*/ 128890 h 596665"/>
                  <a:gd name="connsiteX92" fmla="*/ 425196 w 597701"/>
                  <a:gd name="connsiteY92" fmla="*/ 126125 h 596665"/>
                  <a:gd name="connsiteX93" fmla="*/ 425196 w 597701"/>
                  <a:gd name="connsiteY93" fmla="*/ 121518 h 596665"/>
                  <a:gd name="connsiteX94" fmla="*/ 427963 w 597701"/>
                  <a:gd name="connsiteY94" fmla="*/ 117832 h 596665"/>
                  <a:gd name="connsiteX95" fmla="*/ 498084 w 597701"/>
                  <a:gd name="connsiteY95" fmla="*/ 110493 h 596665"/>
                  <a:gd name="connsiteX96" fmla="*/ 498084 w 597701"/>
                  <a:gd name="connsiteY96" fmla="*/ 124305 h 596665"/>
                  <a:gd name="connsiteX97" fmla="*/ 487016 w 597701"/>
                  <a:gd name="connsiteY97" fmla="*/ 129830 h 596665"/>
                  <a:gd name="connsiteX98" fmla="*/ 487938 w 597701"/>
                  <a:gd name="connsiteY98" fmla="*/ 133513 h 596665"/>
                  <a:gd name="connsiteX99" fmla="*/ 506386 w 597701"/>
                  <a:gd name="connsiteY99" fmla="*/ 134434 h 596665"/>
                  <a:gd name="connsiteX100" fmla="*/ 511920 w 597701"/>
                  <a:gd name="connsiteY100" fmla="*/ 126147 h 596665"/>
                  <a:gd name="connsiteX101" fmla="*/ 498084 w 597701"/>
                  <a:gd name="connsiteY101" fmla="*/ 110493 h 596665"/>
                  <a:gd name="connsiteX102" fmla="*/ 154037 w 597701"/>
                  <a:gd name="connsiteY102" fmla="*/ 103127 h 596665"/>
                  <a:gd name="connsiteX103" fmla="*/ 147581 w 597701"/>
                  <a:gd name="connsiteY103" fmla="*/ 104048 h 596665"/>
                  <a:gd name="connsiteX104" fmla="*/ 137435 w 597701"/>
                  <a:gd name="connsiteY104" fmla="*/ 106810 h 596665"/>
                  <a:gd name="connsiteX105" fmla="*/ 140202 w 597701"/>
                  <a:gd name="connsiteY105" fmla="*/ 109572 h 596665"/>
                  <a:gd name="connsiteX106" fmla="*/ 154037 w 597701"/>
                  <a:gd name="connsiteY106" fmla="*/ 109572 h 596665"/>
                  <a:gd name="connsiteX107" fmla="*/ 154037 w 597701"/>
                  <a:gd name="connsiteY107" fmla="*/ 103127 h 596665"/>
                  <a:gd name="connsiteX108" fmla="*/ 143891 w 597701"/>
                  <a:gd name="connsiteY108" fmla="*/ 88395 h 596665"/>
                  <a:gd name="connsiteX109" fmla="*/ 143891 w 597701"/>
                  <a:gd name="connsiteY109" fmla="*/ 90236 h 596665"/>
                  <a:gd name="connsiteX110" fmla="*/ 137435 w 597701"/>
                  <a:gd name="connsiteY110" fmla="*/ 90236 h 596665"/>
                  <a:gd name="connsiteX111" fmla="*/ 137435 w 597701"/>
                  <a:gd name="connsiteY111" fmla="*/ 91157 h 596665"/>
                  <a:gd name="connsiteX112" fmla="*/ 137435 w 597701"/>
                  <a:gd name="connsiteY112" fmla="*/ 96682 h 596665"/>
                  <a:gd name="connsiteX113" fmla="*/ 151270 w 597701"/>
                  <a:gd name="connsiteY113" fmla="*/ 96682 h 596665"/>
                  <a:gd name="connsiteX114" fmla="*/ 154037 w 597701"/>
                  <a:gd name="connsiteY114" fmla="*/ 92998 h 596665"/>
                  <a:gd name="connsiteX115" fmla="*/ 154037 w 597701"/>
                  <a:gd name="connsiteY115" fmla="*/ 88395 h 596665"/>
                  <a:gd name="connsiteX116" fmla="*/ 298851 w 597701"/>
                  <a:gd name="connsiteY116" fmla="*/ 24861 h 596665"/>
                  <a:gd name="connsiteX117" fmla="*/ 137435 w 597701"/>
                  <a:gd name="connsiteY117" fmla="*/ 77345 h 596665"/>
                  <a:gd name="connsiteX118" fmla="*/ 151270 w 597701"/>
                  <a:gd name="connsiteY118" fmla="*/ 76424 h 596665"/>
                  <a:gd name="connsiteX119" fmla="*/ 157727 w 597701"/>
                  <a:gd name="connsiteY119" fmla="*/ 80108 h 596665"/>
                  <a:gd name="connsiteX120" fmla="*/ 169718 w 597701"/>
                  <a:gd name="connsiteY120" fmla="*/ 82870 h 596665"/>
                  <a:gd name="connsiteX121" fmla="*/ 170640 w 597701"/>
                  <a:gd name="connsiteY121" fmla="*/ 87474 h 596665"/>
                  <a:gd name="connsiteX122" fmla="*/ 189088 w 597701"/>
                  <a:gd name="connsiteY122" fmla="*/ 88395 h 596665"/>
                  <a:gd name="connsiteX123" fmla="*/ 186321 w 597701"/>
                  <a:gd name="connsiteY123" fmla="*/ 81949 h 596665"/>
                  <a:gd name="connsiteX124" fmla="*/ 169718 w 597701"/>
                  <a:gd name="connsiteY124" fmla="*/ 81949 h 596665"/>
                  <a:gd name="connsiteX125" fmla="*/ 173407 w 597701"/>
                  <a:gd name="connsiteY125" fmla="*/ 78266 h 596665"/>
                  <a:gd name="connsiteX126" fmla="*/ 172485 w 597701"/>
                  <a:gd name="connsiteY126" fmla="*/ 73662 h 596665"/>
                  <a:gd name="connsiteX127" fmla="*/ 157727 w 597701"/>
                  <a:gd name="connsiteY127" fmla="*/ 73662 h 596665"/>
                  <a:gd name="connsiteX128" fmla="*/ 173407 w 597701"/>
                  <a:gd name="connsiteY128" fmla="*/ 61692 h 596665"/>
                  <a:gd name="connsiteX129" fmla="*/ 189088 w 597701"/>
                  <a:gd name="connsiteY129" fmla="*/ 61692 h 596665"/>
                  <a:gd name="connsiteX130" fmla="*/ 196467 w 597701"/>
                  <a:gd name="connsiteY130" fmla="*/ 71821 h 596665"/>
                  <a:gd name="connsiteX131" fmla="*/ 208458 w 597701"/>
                  <a:gd name="connsiteY131" fmla="*/ 72741 h 596665"/>
                  <a:gd name="connsiteX132" fmla="*/ 215837 w 597701"/>
                  <a:gd name="connsiteY132" fmla="*/ 65375 h 596665"/>
                  <a:gd name="connsiteX133" fmla="*/ 221371 w 597701"/>
                  <a:gd name="connsiteY133" fmla="*/ 68137 h 596665"/>
                  <a:gd name="connsiteX134" fmla="*/ 211225 w 597701"/>
                  <a:gd name="connsiteY134" fmla="*/ 78266 h 596665"/>
                  <a:gd name="connsiteX135" fmla="*/ 198312 w 597701"/>
                  <a:gd name="connsiteY135" fmla="*/ 78266 h 596665"/>
                  <a:gd name="connsiteX136" fmla="*/ 199234 w 597701"/>
                  <a:gd name="connsiteY136" fmla="*/ 87474 h 596665"/>
                  <a:gd name="connsiteX137" fmla="*/ 215837 w 597701"/>
                  <a:gd name="connsiteY137" fmla="*/ 87474 h 596665"/>
                  <a:gd name="connsiteX138" fmla="*/ 217681 w 597701"/>
                  <a:gd name="connsiteY138" fmla="*/ 82870 h 596665"/>
                  <a:gd name="connsiteX139" fmla="*/ 229672 w 597701"/>
                  <a:gd name="connsiteY139" fmla="*/ 81949 h 596665"/>
                  <a:gd name="connsiteX140" fmla="*/ 230595 w 597701"/>
                  <a:gd name="connsiteY140" fmla="*/ 75504 h 596665"/>
                  <a:gd name="connsiteX141" fmla="*/ 224138 w 597701"/>
                  <a:gd name="connsiteY141" fmla="*/ 73662 h 596665"/>
                  <a:gd name="connsiteX142" fmla="*/ 225983 w 597701"/>
                  <a:gd name="connsiteY142" fmla="*/ 68137 h 596665"/>
                  <a:gd name="connsiteX143" fmla="*/ 231517 w 597701"/>
                  <a:gd name="connsiteY143" fmla="*/ 66296 h 596665"/>
                  <a:gd name="connsiteX144" fmla="*/ 249965 w 597701"/>
                  <a:gd name="connsiteY144" fmla="*/ 67217 h 596665"/>
                  <a:gd name="connsiteX145" fmla="*/ 239819 w 597701"/>
                  <a:gd name="connsiteY145" fmla="*/ 76424 h 596665"/>
                  <a:gd name="connsiteX146" fmla="*/ 241663 w 597701"/>
                  <a:gd name="connsiteY146" fmla="*/ 82870 h 596665"/>
                  <a:gd name="connsiteX147" fmla="*/ 251809 w 597701"/>
                  <a:gd name="connsiteY147" fmla="*/ 84711 h 596665"/>
                  <a:gd name="connsiteX148" fmla="*/ 250887 w 597701"/>
                  <a:gd name="connsiteY148" fmla="*/ 71821 h 596665"/>
                  <a:gd name="connsiteX149" fmla="*/ 261033 w 597701"/>
                  <a:gd name="connsiteY149" fmla="*/ 67217 h 596665"/>
                  <a:gd name="connsiteX150" fmla="*/ 279481 w 597701"/>
                  <a:gd name="connsiteY150" fmla="*/ 64454 h 596665"/>
                  <a:gd name="connsiteX151" fmla="*/ 304385 w 597701"/>
                  <a:gd name="connsiteY151" fmla="*/ 76424 h 596665"/>
                  <a:gd name="connsiteX152" fmla="*/ 304385 w 597701"/>
                  <a:gd name="connsiteY152" fmla="*/ 85632 h 596665"/>
                  <a:gd name="connsiteX153" fmla="*/ 312686 w 597701"/>
                  <a:gd name="connsiteY153" fmla="*/ 88395 h 596665"/>
                  <a:gd name="connsiteX154" fmla="*/ 308997 w 597701"/>
                  <a:gd name="connsiteY154" fmla="*/ 95761 h 596665"/>
                  <a:gd name="connsiteX155" fmla="*/ 297006 w 597701"/>
                  <a:gd name="connsiteY155" fmla="*/ 95761 h 596665"/>
                  <a:gd name="connsiteX156" fmla="*/ 294239 w 597701"/>
                  <a:gd name="connsiteY156" fmla="*/ 104969 h 596665"/>
                  <a:gd name="connsiteX157" fmla="*/ 267490 w 597701"/>
                  <a:gd name="connsiteY157" fmla="*/ 98523 h 596665"/>
                  <a:gd name="connsiteX158" fmla="*/ 287782 w 597701"/>
                  <a:gd name="connsiteY158" fmla="*/ 87474 h 596665"/>
                  <a:gd name="connsiteX159" fmla="*/ 280403 w 597701"/>
                  <a:gd name="connsiteY159" fmla="*/ 81028 h 596665"/>
                  <a:gd name="connsiteX160" fmla="*/ 261956 w 597701"/>
                  <a:gd name="connsiteY160" fmla="*/ 82870 h 596665"/>
                  <a:gd name="connsiteX161" fmla="*/ 261033 w 597701"/>
                  <a:gd name="connsiteY161" fmla="*/ 84711 h 596665"/>
                  <a:gd name="connsiteX162" fmla="*/ 260111 w 597701"/>
                  <a:gd name="connsiteY162" fmla="*/ 84711 h 596665"/>
                  <a:gd name="connsiteX163" fmla="*/ 255499 w 597701"/>
                  <a:gd name="connsiteY163" fmla="*/ 90236 h 596665"/>
                  <a:gd name="connsiteX164" fmla="*/ 246275 w 597701"/>
                  <a:gd name="connsiteY164" fmla="*/ 91157 h 596665"/>
                  <a:gd name="connsiteX165" fmla="*/ 247198 w 597701"/>
                  <a:gd name="connsiteY165" fmla="*/ 94840 h 596665"/>
                  <a:gd name="connsiteX166" fmla="*/ 249965 w 597701"/>
                  <a:gd name="connsiteY166" fmla="*/ 96682 h 596665"/>
                  <a:gd name="connsiteX167" fmla="*/ 249965 w 597701"/>
                  <a:gd name="connsiteY167" fmla="*/ 97602 h 596665"/>
                  <a:gd name="connsiteX168" fmla="*/ 243508 w 597701"/>
                  <a:gd name="connsiteY168" fmla="*/ 98523 h 596665"/>
                  <a:gd name="connsiteX169" fmla="*/ 242586 w 597701"/>
                  <a:gd name="connsiteY169" fmla="*/ 103127 h 596665"/>
                  <a:gd name="connsiteX170" fmla="*/ 236129 w 597701"/>
                  <a:gd name="connsiteY170" fmla="*/ 103127 h 596665"/>
                  <a:gd name="connsiteX171" fmla="*/ 234284 w 597701"/>
                  <a:gd name="connsiteY171" fmla="*/ 94840 h 596665"/>
                  <a:gd name="connsiteX172" fmla="*/ 222293 w 597701"/>
                  <a:gd name="connsiteY172" fmla="*/ 98523 h 596665"/>
                  <a:gd name="connsiteX173" fmla="*/ 198312 w 597701"/>
                  <a:gd name="connsiteY173" fmla="*/ 113256 h 596665"/>
                  <a:gd name="connsiteX174" fmla="*/ 201079 w 597701"/>
                  <a:gd name="connsiteY174" fmla="*/ 123384 h 596665"/>
                  <a:gd name="connsiteX175" fmla="*/ 207535 w 597701"/>
                  <a:gd name="connsiteY175" fmla="*/ 127988 h 596665"/>
                  <a:gd name="connsiteX176" fmla="*/ 221371 w 597701"/>
                  <a:gd name="connsiteY176" fmla="*/ 129830 h 596665"/>
                  <a:gd name="connsiteX177" fmla="*/ 221371 w 597701"/>
                  <a:gd name="connsiteY177" fmla="*/ 145483 h 596665"/>
                  <a:gd name="connsiteX178" fmla="*/ 227828 w 597701"/>
                  <a:gd name="connsiteY178" fmla="*/ 143641 h 596665"/>
                  <a:gd name="connsiteX179" fmla="*/ 233362 w 597701"/>
                  <a:gd name="connsiteY179" fmla="*/ 131671 h 596665"/>
                  <a:gd name="connsiteX180" fmla="*/ 248120 w 597701"/>
                  <a:gd name="connsiteY180" fmla="*/ 127067 h 596665"/>
                  <a:gd name="connsiteX181" fmla="*/ 248120 w 597701"/>
                  <a:gd name="connsiteY181" fmla="*/ 108652 h 596665"/>
                  <a:gd name="connsiteX182" fmla="*/ 256421 w 597701"/>
                  <a:gd name="connsiteY182" fmla="*/ 102206 h 596665"/>
                  <a:gd name="connsiteX183" fmla="*/ 275791 w 597701"/>
                  <a:gd name="connsiteY183" fmla="*/ 106810 h 596665"/>
                  <a:gd name="connsiteX184" fmla="*/ 274869 w 597701"/>
                  <a:gd name="connsiteY184" fmla="*/ 119701 h 596665"/>
                  <a:gd name="connsiteX185" fmla="*/ 279481 w 597701"/>
                  <a:gd name="connsiteY185" fmla="*/ 119701 h 596665"/>
                  <a:gd name="connsiteX186" fmla="*/ 294239 w 597701"/>
                  <a:gd name="connsiteY186" fmla="*/ 112335 h 596665"/>
                  <a:gd name="connsiteX187" fmla="*/ 295161 w 597701"/>
                  <a:gd name="connsiteY187" fmla="*/ 128909 h 596665"/>
                  <a:gd name="connsiteX188" fmla="*/ 305307 w 597701"/>
                  <a:gd name="connsiteY188" fmla="*/ 135354 h 596665"/>
                  <a:gd name="connsiteX189" fmla="*/ 305307 w 597701"/>
                  <a:gd name="connsiteY189" fmla="*/ 144562 h 596665"/>
                  <a:gd name="connsiteX190" fmla="*/ 295161 w 597701"/>
                  <a:gd name="connsiteY190" fmla="*/ 148245 h 596665"/>
                  <a:gd name="connsiteX191" fmla="*/ 295161 w 597701"/>
                  <a:gd name="connsiteY191" fmla="*/ 151008 h 596665"/>
                  <a:gd name="connsiteX192" fmla="*/ 307152 w 597701"/>
                  <a:gd name="connsiteY192" fmla="*/ 156532 h 596665"/>
                  <a:gd name="connsiteX193" fmla="*/ 307152 w 597701"/>
                  <a:gd name="connsiteY193" fmla="*/ 162978 h 596665"/>
                  <a:gd name="connsiteX194" fmla="*/ 303463 w 597701"/>
                  <a:gd name="connsiteY194" fmla="*/ 163898 h 596665"/>
                  <a:gd name="connsiteX195" fmla="*/ 303463 w 597701"/>
                  <a:gd name="connsiteY195" fmla="*/ 162978 h 596665"/>
                  <a:gd name="connsiteX196" fmla="*/ 288705 w 597701"/>
                  <a:gd name="connsiteY196" fmla="*/ 158374 h 596665"/>
                  <a:gd name="connsiteX197" fmla="*/ 287782 w 597701"/>
                  <a:gd name="connsiteY197" fmla="*/ 153770 h 596665"/>
                  <a:gd name="connsiteX198" fmla="*/ 292394 w 597701"/>
                  <a:gd name="connsiteY198" fmla="*/ 151008 h 596665"/>
                  <a:gd name="connsiteX199" fmla="*/ 292394 w 597701"/>
                  <a:gd name="connsiteY199" fmla="*/ 146404 h 596665"/>
                  <a:gd name="connsiteX200" fmla="*/ 287782 w 597701"/>
                  <a:gd name="connsiteY200" fmla="*/ 145483 h 596665"/>
                  <a:gd name="connsiteX201" fmla="*/ 285937 w 597701"/>
                  <a:gd name="connsiteY201" fmla="*/ 149166 h 596665"/>
                  <a:gd name="connsiteX202" fmla="*/ 277636 w 597701"/>
                  <a:gd name="connsiteY202" fmla="*/ 150087 h 596665"/>
                  <a:gd name="connsiteX203" fmla="*/ 276714 w 597701"/>
                  <a:gd name="connsiteY203" fmla="*/ 150087 h 596665"/>
                  <a:gd name="connsiteX204" fmla="*/ 276714 w 597701"/>
                  <a:gd name="connsiteY204" fmla="*/ 151008 h 596665"/>
                  <a:gd name="connsiteX205" fmla="*/ 273947 w 597701"/>
                  <a:gd name="connsiteY205" fmla="*/ 151008 h 596665"/>
                  <a:gd name="connsiteX206" fmla="*/ 272102 w 597701"/>
                  <a:gd name="connsiteY206" fmla="*/ 146404 h 596665"/>
                  <a:gd name="connsiteX207" fmla="*/ 269335 w 597701"/>
                  <a:gd name="connsiteY207" fmla="*/ 144562 h 596665"/>
                  <a:gd name="connsiteX208" fmla="*/ 262878 w 597701"/>
                  <a:gd name="connsiteY208" fmla="*/ 144562 h 596665"/>
                  <a:gd name="connsiteX209" fmla="*/ 260111 w 597701"/>
                  <a:gd name="connsiteY209" fmla="*/ 147324 h 596665"/>
                  <a:gd name="connsiteX210" fmla="*/ 260111 w 597701"/>
                  <a:gd name="connsiteY210" fmla="*/ 151928 h 596665"/>
                  <a:gd name="connsiteX211" fmla="*/ 265645 w 597701"/>
                  <a:gd name="connsiteY211" fmla="*/ 153770 h 596665"/>
                  <a:gd name="connsiteX212" fmla="*/ 270257 w 597701"/>
                  <a:gd name="connsiteY212" fmla="*/ 154691 h 596665"/>
                  <a:gd name="connsiteX213" fmla="*/ 269335 w 597701"/>
                  <a:gd name="connsiteY213" fmla="*/ 154691 h 596665"/>
                  <a:gd name="connsiteX214" fmla="*/ 264723 w 597701"/>
                  <a:gd name="connsiteY214" fmla="*/ 160215 h 596665"/>
                  <a:gd name="connsiteX215" fmla="*/ 262878 w 597701"/>
                  <a:gd name="connsiteY215" fmla="*/ 157453 h 596665"/>
                  <a:gd name="connsiteX216" fmla="*/ 258266 w 597701"/>
                  <a:gd name="connsiteY216" fmla="*/ 156532 h 596665"/>
                  <a:gd name="connsiteX217" fmla="*/ 246275 w 597701"/>
                  <a:gd name="connsiteY217" fmla="*/ 167582 h 596665"/>
                  <a:gd name="connsiteX218" fmla="*/ 248120 w 597701"/>
                  <a:gd name="connsiteY218" fmla="*/ 169423 h 596665"/>
                  <a:gd name="connsiteX219" fmla="*/ 229672 w 597701"/>
                  <a:gd name="connsiteY219" fmla="*/ 178631 h 596665"/>
                  <a:gd name="connsiteX220" fmla="*/ 213070 w 597701"/>
                  <a:gd name="connsiteY220" fmla="*/ 197047 h 596665"/>
                  <a:gd name="connsiteX221" fmla="*/ 212147 w 597701"/>
                  <a:gd name="connsiteY221" fmla="*/ 204413 h 596665"/>
                  <a:gd name="connsiteX222" fmla="*/ 194622 w 597701"/>
                  <a:gd name="connsiteY222" fmla="*/ 215463 h 596665"/>
                  <a:gd name="connsiteX223" fmla="*/ 186321 w 597701"/>
                  <a:gd name="connsiteY223" fmla="*/ 223750 h 596665"/>
                  <a:gd name="connsiteX224" fmla="*/ 187243 w 597701"/>
                  <a:gd name="connsiteY224" fmla="*/ 240324 h 596665"/>
                  <a:gd name="connsiteX225" fmla="*/ 176174 w 597701"/>
                  <a:gd name="connsiteY225" fmla="*/ 235720 h 596665"/>
                  <a:gd name="connsiteX226" fmla="*/ 176174 w 597701"/>
                  <a:gd name="connsiteY226" fmla="*/ 225591 h 596665"/>
                  <a:gd name="connsiteX227" fmla="*/ 143891 w 597701"/>
                  <a:gd name="connsiteY227" fmla="*/ 225591 h 596665"/>
                  <a:gd name="connsiteX228" fmla="*/ 126366 w 597701"/>
                  <a:gd name="connsiteY228" fmla="*/ 233878 h 596665"/>
                  <a:gd name="connsiteX229" fmla="*/ 119909 w 597701"/>
                  <a:gd name="connsiteY229" fmla="*/ 247690 h 596665"/>
                  <a:gd name="connsiteX230" fmla="*/ 116220 w 597701"/>
                  <a:gd name="connsiteY230" fmla="*/ 257818 h 596665"/>
                  <a:gd name="connsiteX231" fmla="*/ 121754 w 597701"/>
                  <a:gd name="connsiteY231" fmla="*/ 267947 h 596665"/>
                  <a:gd name="connsiteX232" fmla="*/ 134667 w 597701"/>
                  <a:gd name="connsiteY232" fmla="*/ 269789 h 596665"/>
                  <a:gd name="connsiteX233" fmla="*/ 155882 w 597701"/>
                  <a:gd name="connsiteY233" fmla="*/ 255977 h 596665"/>
                  <a:gd name="connsiteX234" fmla="*/ 157727 w 597701"/>
                  <a:gd name="connsiteY234" fmla="*/ 262422 h 596665"/>
                  <a:gd name="connsiteX235" fmla="*/ 151270 w 597701"/>
                  <a:gd name="connsiteY235" fmla="*/ 275313 h 596665"/>
                  <a:gd name="connsiteX236" fmla="*/ 166951 w 597701"/>
                  <a:gd name="connsiteY236" fmla="*/ 278076 h 596665"/>
                  <a:gd name="connsiteX237" fmla="*/ 168795 w 597701"/>
                  <a:gd name="connsiteY237" fmla="*/ 302016 h 596665"/>
                  <a:gd name="connsiteX238" fmla="*/ 190010 w 597701"/>
                  <a:gd name="connsiteY238" fmla="*/ 305699 h 596665"/>
                  <a:gd name="connsiteX239" fmla="*/ 203846 w 597701"/>
                  <a:gd name="connsiteY239" fmla="*/ 290046 h 596665"/>
                  <a:gd name="connsiteX240" fmla="*/ 221371 w 597701"/>
                  <a:gd name="connsiteY240" fmla="*/ 293729 h 596665"/>
                  <a:gd name="connsiteX241" fmla="*/ 226905 w 597701"/>
                  <a:gd name="connsiteY241" fmla="*/ 302016 h 596665"/>
                  <a:gd name="connsiteX242" fmla="*/ 243508 w 597701"/>
                  <a:gd name="connsiteY242" fmla="*/ 301095 h 596665"/>
                  <a:gd name="connsiteX243" fmla="*/ 243508 w 597701"/>
                  <a:gd name="connsiteY243" fmla="*/ 295570 h 596665"/>
                  <a:gd name="connsiteX244" fmla="*/ 252732 w 597701"/>
                  <a:gd name="connsiteY244" fmla="*/ 300174 h 596665"/>
                  <a:gd name="connsiteX245" fmla="*/ 262878 w 597701"/>
                  <a:gd name="connsiteY245" fmla="*/ 315828 h 596665"/>
                  <a:gd name="connsiteX246" fmla="*/ 280403 w 597701"/>
                  <a:gd name="connsiteY246" fmla="*/ 315828 h 596665"/>
                  <a:gd name="connsiteX247" fmla="*/ 285937 w 597701"/>
                  <a:gd name="connsiteY247" fmla="*/ 326877 h 596665"/>
                  <a:gd name="connsiteX248" fmla="*/ 286860 w 597701"/>
                  <a:gd name="connsiteY248" fmla="*/ 340689 h 596665"/>
                  <a:gd name="connsiteX249" fmla="*/ 306230 w 597701"/>
                  <a:gd name="connsiteY249" fmla="*/ 348055 h 596665"/>
                  <a:gd name="connsiteX250" fmla="*/ 330212 w 597701"/>
                  <a:gd name="connsiteY250" fmla="*/ 348055 h 596665"/>
                  <a:gd name="connsiteX251" fmla="*/ 337591 w 597701"/>
                  <a:gd name="connsiteY251" fmla="*/ 360025 h 596665"/>
                  <a:gd name="connsiteX252" fmla="*/ 348659 w 597701"/>
                  <a:gd name="connsiteY252" fmla="*/ 363708 h 596665"/>
                  <a:gd name="connsiteX253" fmla="*/ 345892 w 597701"/>
                  <a:gd name="connsiteY253" fmla="*/ 372916 h 596665"/>
                  <a:gd name="connsiteX254" fmla="*/ 334823 w 597701"/>
                  <a:gd name="connsiteY254" fmla="*/ 387648 h 596665"/>
                  <a:gd name="connsiteX255" fmla="*/ 331134 w 597701"/>
                  <a:gd name="connsiteY255" fmla="*/ 420796 h 596665"/>
                  <a:gd name="connsiteX256" fmla="*/ 320988 w 597701"/>
                  <a:gd name="connsiteY256" fmla="*/ 429083 h 596665"/>
                  <a:gd name="connsiteX257" fmla="*/ 305307 w 597701"/>
                  <a:gd name="connsiteY257" fmla="*/ 429083 h 596665"/>
                  <a:gd name="connsiteX258" fmla="*/ 299773 w 597701"/>
                  <a:gd name="connsiteY258" fmla="*/ 438291 h 596665"/>
                  <a:gd name="connsiteX259" fmla="*/ 303463 w 597701"/>
                  <a:gd name="connsiteY259" fmla="*/ 454865 h 596665"/>
                  <a:gd name="connsiteX260" fmla="*/ 285937 w 597701"/>
                  <a:gd name="connsiteY260" fmla="*/ 476964 h 596665"/>
                  <a:gd name="connsiteX261" fmla="*/ 281326 w 597701"/>
                  <a:gd name="connsiteY261" fmla="*/ 487092 h 596665"/>
                  <a:gd name="connsiteX262" fmla="*/ 264723 w 597701"/>
                  <a:gd name="connsiteY262" fmla="*/ 494459 h 596665"/>
                  <a:gd name="connsiteX263" fmla="*/ 253654 w 597701"/>
                  <a:gd name="connsiteY263" fmla="*/ 496300 h 596665"/>
                  <a:gd name="connsiteX264" fmla="*/ 253654 w 597701"/>
                  <a:gd name="connsiteY264" fmla="*/ 500904 h 596665"/>
                  <a:gd name="connsiteX265" fmla="*/ 261033 w 597701"/>
                  <a:gd name="connsiteY265" fmla="*/ 502746 h 596665"/>
                  <a:gd name="connsiteX266" fmla="*/ 260111 w 597701"/>
                  <a:gd name="connsiteY266" fmla="*/ 508270 h 596665"/>
                  <a:gd name="connsiteX267" fmla="*/ 253654 w 597701"/>
                  <a:gd name="connsiteY267" fmla="*/ 514716 h 596665"/>
                  <a:gd name="connsiteX268" fmla="*/ 257344 w 597701"/>
                  <a:gd name="connsiteY268" fmla="*/ 519320 h 596665"/>
                  <a:gd name="connsiteX269" fmla="*/ 265645 w 597701"/>
                  <a:gd name="connsiteY269" fmla="*/ 519320 h 596665"/>
                  <a:gd name="connsiteX270" fmla="*/ 264723 w 597701"/>
                  <a:gd name="connsiteY270" fmla="*/ 525765 h 596665"/>
                  <a:gd name="connsiteX271" fmla="*/ 262878 w 597701"/>
                  <a:gd name="connsiteY271" fmla="*/ 532211 h 596665"/>
                  <a:gd name="connsiteX272" fmla="*/ 261956 w 597701"/>
                  <a:gd name="connsiteY272" fmla="*/ 536815 h 596665"/>
                  <a:gd name="connsiteX273" fmla="*/ 273947 w 597701"/>
                  <a:gd name="connsiteY273" fmla="*/ 546943 h 596665"/>
                  <a:gd name="connsiteX274" fmla="*/ 273024 w 597701"/>
                  <a:gd name="connsiteY274" fmla="*/ 552468 h 596665"/>
                  <a:gd name="connsiteX275" fmla="*/ 256421 w 597701"/>
                  <a:gd name="connsiteY275" fmla="*/ 552468 h 596665"/>
                  <a:gd name="connsiteX276" fmla="*/ 239819 w 597701"/>
                  <a:gd name="connsiteY276" fmla="*/ 537735 h 596665"/>
                  <a:gd name="connsiteX277" fmla="*/ 227828 w 597701"/>
                  <a:gd name="connsiteY277" fmla="*/ 515637 h 596665"/>
                  <a:gd name="connsiteX278" fmla="*/ 228750 w 597701"/>
                  <a:gd name="connsiteY278" fmla="*/ 494459 h 596665"/>
                  <a:gd name="connsiteX279" fmla="*/ 219526 w 597701"/>
                  <a:gd name="connsiteY279" fmla="*/ 481568 h 596665"/>
                  <a:gd name="connsiteX280" fmla="*/ 223216 w 597701"/>
                  <a:gd name="connsiteY280" fmla="*/ 460390 h 596665"/>
                  <a:gd name="connsiteX281" fmla="*/ 217681 w 597701"/>
                  <a:gd name="connsiteY281" fmla="*/ 458548 h 596665"/>
                  <a:gd name="connsiteX282" fmla="*/ 217681 w 597701"/>
                  <a:gd name="connsiteY282" fmla="*/ 411589 h 596665"/>
                  <a:gd name="connsiteX283" fmla="*/ 201079 w 597701"/>
                  <a:gd name="connsiteY283" fmla="*/ 399618 h 596665"/>
                  <a:gd name="connsiteX284" fmla="*/ 192777 w 597701"/>
                  <a:gd name="connsiteY284" fmla="*/ 397777 h 596665"/>
                  <a:gd name="connsiteX285" fmla="*/ 190933 w 597701"/>
                  <a:gd name="connsiteY285" fmla="*/ 388569 h 596665"/>
                  <a:gd name="connsiteX286" fmla="*/ 169718 w 597701"/>
                  <a:gd name="connsiteY286" fmla="*/ 362787 h 596665"/>
                  <a:gd name="connsiteX287" fmla="*/ 172485 w 597701"/>
                  <a:gd name="connsiteY287" fmla="*/ 353579 h 596665"/>
                  <a:gd name="connsiteX288" fmla="*/ 172485 w 597701"/>
                  <a:gd name="connsiteY288" fmla="*/ 337926 h 596665"/>
                  <a:gd name="connsiteX289" fmla="*/ 187243 w 597701"/>
                  <a:gd name="connsiteY289" fmla="*/ 327798 h 596665"/>
                  <a:gd name="connsiteX290" fmla="*/ 185398 w 597701"/>
                  <a:gd name="connsiteY290" fmla="*/ 311224 h 596665"/>
                  <a:gd name="connsiteX291" fmla="*/ 164184 w 597701"/>
                  <a:gd name="connsiteY291" fmla="*/ 309382 h 596665"/>
                  <a:gd name="connsiteX292" fmla="*/ 147581 w 597701"/>
                  <a:gd name="connsiteY292" fmla="*/ 290966 h 596665"/>
                  <a:gd name="connsiteX293" fmla="*/ 136512 w 597701"/>
                  <a:gd name="connsiteY293" fmla="*/ 287283 h 596665"/>
                  <a:gd name="connsiteX294" fmla="*/ 128211 w 597701"/>
                  <a:gd name="connsiteY294" fmla="*/ 286363 h 596665"/>
                  <a:gd name="connsiteX295" fmla="*/ 129133 w 597701"/>
                  <a:gd name="connsiteY295" fmla="*/ 278996 h 596665"/>
                  <a:gd name="connsiteX296" fmla="*/ 119909 w 597701"/>
                  <a:gd name="connsiteY296" fmla="*/ 278076 h 596665"/>
                  <a:gd name="connsiteX297" fmla="*/ 119909 w 597701"/>
                  <a:gd name="connsiteY297" fmla="*/ 281759 h 596665"/>
                  <a:gd name="connsiteX298" fmla="*/ 95928 w 597701"/>
                  <a:gd name="connsiteY298" fmla="*/ 276234 h 596665"/>
                  <a:gd name="connsiteX299" fmla="*/ 86704 w 597701"/>
                  <a:gd name="connsiteY299" fmla="*/ 261502 h 596665"/>
                  <a:gd name="connsiteX300" fmla="*/ 90393 w 597701"/>
                  <a:gd name="connsiteY300" fmla="*/ 254135 h 596665"/>
                  <a:gd name="connsiteX301" fmla="*/ 74713 w 597701"/>
                  <a:gd name="connsiteY301" fmla="*/ 232037 h 596665"/>
                  <a:gd name="connsiteX302" fmla="*/ 72868 w 597701"/>
                  <a:gd name="connsiteY302" fmla="*/ 215463 h 596665"/>
                  <a:gd name="connsiteX303" fmla="*/ 66411 w 597701"/>
                  <a:gd name="connsiteY303" fmla="*/ 215463 h 596665"/>
                  <a:gd name="connsiteX304" fmla="*/ 68256 w 597701"/>
                  <a:gd name="connsiteY304" fmla="*/ 231116 h 596665"/>
                  <a:gd name="connsiteX305" fmla="*/ 79325 w 597701"/>
                  <a:gd name="connsiteY305" fmla="*/ 247690 h 596665"/>
                  <a:gd name="connsiteX306" fmla="*/ 77480 w 597701"/>
                  <a:gd name="connsiteY306" fmla="*/ 254135 h 596665"/>
                  <a:gd name="connsiteX307" fmla="*/ 69179 w 597701"/>
                  <a:gd name="connsiteY307" fmla="*/ 252294 h 596665"/>
                  <a:gd name="connsiteX308" fmla="*/ 58110 w 597701"/>
                  <a:gd name="connsiteY308" fmla="*/ 233878 h 596665"/>
                  <a:gd name="connsiteX309" fmla="*/ 58110 w 597701"/>
                  <a:gd name="connsiteY309" fmla="*/ 212700 h 596665"/>
                  <a:gd name="connsiteX310" fmla="*/ 46119 w 597701"/>
                  <a:gd name="connsiteY310" fmla="*/ 207176 h 596665"/>
                  <a:gd name="connsiteX311" fmla="*/ 46119 w 597701"/>
                  <a:gd name="connsiteY311" fmla="*/ 191522 h 596665"/>
                  <a:gd name="connsiteX312" fmla="*/ 46159 w 597701"/>
                  <a:gd name="connsiteY312" fmla="*/ 191442 h 596665"/>
                  <a:gd name="connsiteX313" fmla="*/ 46159 w 597701"/>
                  <a:gd name="connsiteY313" fmla="*/ 191590 h 596665"/>
                  <a:gd name="connsiteX314" fmla="*/ 54256 w 597701"/>
                  <a:gd name="connsiteY314" fmla="*/ 175277 h 596665"/>
                  <a:gd name="connsiteX315" fmla="*/ 56265 w 597701"/>
                  <a:gd name="connsiteY315" fmla="*/ 171265 h 596665"/>
                  <a:gd name="connsiteX316" fmla="*/ 67334 w 597701"/>
                  <a:gd name="connsiteY316" fmla="*/ 157453 h 596665"/>
                  <a:gd name="connsiteX317" fmla="*/ 67334 w 597701"/>
                  <a:gd name="connsiteY317" fmla="*/ 151928 h 596665"/>
                  <a:gd name="connsiteX318" fmla="*/ 56265 w 597701"/>
                  <a:gd name="connsiteY318" fmla="*/ 171265 h 596665"/>
                  <a:gd name="connsiteX319" fmla="*/ 46119 w 597701"/>
                  <a:gd name="connsiteY319" fmla="*/ 182315 h 596665"/>
                  <a:gd name="connsiteX320" fmla="*/ 46119 w 597701"/>
                  <a:gd name="connsiteY320" fmla="*/ 191522 h 596665"/>
                  <a:gd name="connsiteX321" fmla="*/ 24904 w 597701"/>
                  <a:gd name="connsiteY321" fmla="*/ 298333 h 596665"/>
                  <a:gd name="connsiteX322" fmla="*/ 298851 w 597701"/>
                  <a:gd name="connsiteY322" fmla="*/ 572725 h 596665"/>
                  <a:gd name="connsiteX323" fmla="*/ 511920 w 597701"/>
                  <a:gd name="connsiteY323" fmla="*/ 471439 h 596665"/>
                  <a:gd name="connsiteX324" fmla="*/ 502696 w 597701"/>
                  <a:gd name="connsiteY324" fmla="*/ 471439 h 596665"/>
                  <a:gd name="connsiteX325" fmla="*/ 502696 w 597701"/>
                  <a:gd name="connsiteY325" fmla="*/ 453024 h 596665"/>
                  <a:gd name="connsiteX326" fmla="*/ 492550 w 597701"/>
                  <a:gd name="connsiteY326" fmla="*/ 439212 h 596665"/>
                  <a:gd name="connsiteX327" fmla="*/ 492550 w 597701"/>
                  <a:gd name="connsiteY327" fmla="*/ 417113 h 596665"/>
                  <a:gd name="connsiteX328" fmla="*/ 484249 w 597701"/>
                  <a:gd name="connsiteY328" fmla="*/ 408826 h 596665"/>
                  <a:gd name="connsiteX329" fmla="*/ 483326 w 597701"/>
                  <a:gd name="connsiteY329" fmla="*/ 399618 h 596665"/>
                  <a:gd name="connsiteX330" fmla="*/ 493473 w 597701"/>
                  <a:gd name="connsiteY330" fmla="*/ 380282 h 596665"/>
                  <a:gd name="connsiteX331" fmla="*/ 474103 w 597701"/>
                  <a:gd name="connsiteY331" fmla="*/ 346213 h 596665"/>
                  <a:gd name="connsiteX332" fmla="*/ 476870 w 597701"/>
                  <a:gd name="connsiteY332" fmla="*/ 323194 h 596665"/>
                  <a:gd name="connsiteX333" fmla="*/ 459345 w 597701"/>
                  <a:gd name="connsiteY333" fmla="*/ 322273 h 596665"/>
                  <a:gd name="connsiteX334" fmla="*/ 452888 w 597701"/>
                  <a:gd name="connsiteY334" fmla="*/ 315828 h 596665"/>
                  <a:gd name="connsiteX335" fmla="*/ 441819 w 597701"/>
                  <a:gd name="connsiteY335" fmla="*/ 315828 h 596665"/>
                  <a:gd name="connsiteX336" fmla="*/ 435363 w 597701"/>
                  <a:gd name="connsiteY336" fmla="*/ 321352 h 596665"/>
                  <a:gd name="connsiteX337" fmla="*/ 415070 w 597701"/>
                  <a:gd name="connsiteY337" fmla="*/ 321352 h 596665"/>
                  <a:gd name="connsiteX338" fmla="*/ 414148 w 597701"/>
                  <a:gd name="connsiteY338" fmla="*/ 322273 h 596665"/>
                  <a:gd name="connsiteX339" fmla="*/ 403079 w 597701"/>
                  <a:gd name="connsiteY339" fmla="*/ 322273 h 596665"/>
                  <a:gd name="connsiteX340" fmla="*/ 376330 w 597701"/>
                  <a:gd name="connsiteY340" fmla="*/ 292808 h 596665"/>
                  <a:gd name="connsiteX341" fmla="*/ 377253 w 597701"/>
                  <a:gd name="connsiteY341" fmla="*/ 269789 h 596665"/>
                  <a:gd name="connsiteX342" fmla="*/ 380942 w 597701"/>
                  <a:gd name="connsiteY342" fmla="*/ 267947 h 596665"/>
                  <a:gd name="connsiteX343" fmla="*/ 382787 w 597701"/>
                  <a:gd name="connsiteY343" fmla="*/ 259660 h 596665"/>
                  <a:gd name="connsiteX344" fmla="*/ 376330 w 597701"/>
                  <a:gd name="connsiteY344" fmla="*/ 259660 h 596665"/>
                  <a:gd name="connsiteX345" fmla="*/ 374486 w 597701"/>
                  <a:gd name="connsiteY345" fmla="*/ 249531 h 596665"/>
                  <a:gd name="connsiteX346" fmla="*/ 404924 w 597701"/>
                  <a:gd name="connsiteY346" fmla="*/ 228354 h 596665"/>
                  <a:gd name="connsiteX347" fmla="*/ 404924 w 597701"/>
                  <a:gd name="connsiteY347" fmla="*/ 212700 h 596665"/>
                  <a:gd name="connsiteX348" fmla="*/ 419682 w 597701"/>
                  <a:gd name="connsiteY348" fmla="*/ 204413 h 596665"/>
                  <a:gd name="connsiteX349" fmla="*/ 425217 w 597701"/>
                  <a:gd name="connsiteY349" fmla="*/ 205334 h 596665"/>
                  <a:gd name="connsiteX350" fmla="*/ 437207 w 597701"/>
                  <a:gd name="connsiteY350" fmla="*/ 205334 h 596665"/>
                  <a:gd name="connsiteX351" fmla="*/ 447354 w 597701"/>
                  <a:gd name="connsiteY351" fmla="*/ 199809 h 596665"/>
                  <a:gd name="connsiteX352" fmla="*/ 477792 w 597701"/>
                  <a:gd name="connsiteY352" fmla="*/ 197047 h 596665"/>
                  <a:gd name="connsiteX353" fmla="*/ 477792 w 597701"/>
                  <a:gd name="connsiteY353" fmla="*/ 212700 h 596665"/>
                  <a:gd name="connsiteX354" fmla="*/ 501774 w 597701"/>
                  <a:gd name="connsiteY354" fmla="*/ 219146 h 596665"/>
                  <a:gd name="connsiteX355" fmla="*/ 507308 w 597701"/>
                  <a:gd name="connsiteY355" fmla="*/ 222829 h 596665"/>
                  <a:gd name="connsiteX356" fmla="*/ 511920 w 597701"/>
                  <a:gd name="connsiteY356" fmla="*/ 222829 h 596665"/>
                  <a:gd name="connsiteX357" fmla="*/ 511920 w 597701"/>
                  <a:gd name="connsiteY357" fmla="*/ 214542 h 596665"/>
                  <a:gd name="connsiteX358" fmla="*/ 525756 w 597701"/>
                  <a:gd name="connsiteY358" fmla="*/ 212700 h 596665"/>
                  <a:gd name="connsiteX359" fmla="*/ 538669 w 597701"/>
                  <a:gd name="connsiteY359" fmla="*/ 222829 h 596665"/>
                  <a:gd name="connsiteX360" fmla="*/ 560806 w 597701"/>
                  <a:gd name="connsiteY360" fmla="*/ 222829 h 596665"/>
                  <a:gd name="connsiteX361" fmla="*/ 562651 w 597701"/>
                  <a:gd name="connsiteY361" fmla="*/ 220987 h 596665"/>
                  <a:gd name="connsiteX362" fmla="*/ 554349 w 597701"/>
                  <a:gd name="connsiteY362" fmla="*/ 199809 h 596665"/>
                  <a:gd name="connsiteX363" fmla="*/ 540514 w 597701"/>
                  <a:gd name="connsiteY363" fmla="*/ 199809 h 596665"/>
                  <a:gd name="connsiteX364" fmla="*/ 533135 w 597701"/>
                  <a:gd name="connsiteY364" fmla="*/ 192443 h 596665"/>
                  <a:gd name="connsiteX365" fmla="*/ 532212 w 597701"/>
                  <a:gd name="connsiteY365" fmla="*/ 179552 h 596665"/>
                  <a:gd name="connsiteX366" fmla="*/ 524833 w 597701"/>
                  <a:gd name="connsiteY366" fmla="*/ 183235 h 596665"/>
                  <a:gd name="connsiteX367" fmla="*/ 520221 w 597701"/>
                  <a:gd name="connsiteY367" fmla="*/ 198889 h 596665"/>
                  <a:gd name="connsiteX368" fmla="*/ 510075 w 597701"/>
                  <a:gd name="connsiteY368" fmla="*/ 187839 h 596665"/>
                  <a:gd name="connsiteX369" fmla="*/ 509153 w 597701"/>
                  <a:gd name="connsiteY369" fmla="*/ 176790 h 596665"/>
                  <a:gd name="connsiteX370" fmla="*/ 499007 w 597701"/>
                  <a:gd name="connsiteY370" fmla="*/ 168502 h 596665"/>
                  <a:gd name="connsiteX371" fmla="*/ 495317 w 597701"/>
                  <a:gd name="connsiteY371" fmla="*/ 163898 h 596665"/>
                  <a:gd name="connsiteX372" fmla="*/ 483326 w 597701"/>
                  <a:gd name="connsiteY372" fmla="*/ 163898 h 596665"/>
                  <a:gd name="connsiteX373" fmla="*/ 487016 w 597701"/>
                  <a:gd name="connsiteY373" fmla="*/ 174948 h 596665"/>
                  <a:gd name="connsiteX374" fmla="*/ 501774 w 597701"/>
                  <a:gd name="connsiteY374" fmla="*/ 183235 h 596665"/>
                  <a:gd name="connsiteX375" fmla="*/ 504541 w 597701"/>
                  <a:gd name="connsiteY375" fmla="*/ 185077 h 596665"/>
                  <a:gd name="connsiteX376" fmla="*/ 500852 w 597701"/>
                  <a:gd name="connsiteY376" fmla="*/ 186918 h 596665"/>
                  <a:gd name="connsiteX377" fmla="*/ 500852 w 597701"/>
                  <a:gd name="connsiteY377" fmla="*/ 195205 h 596665"/>
                  <a:gd name="connsiteX378" fmla="*/ 494395 w 597701"/>
                  <a:gd name="connsiteY378" fmla="*/ 197968 h 596665"/>
                  <a:gd name="connsiteX379" fmla="*/ 487938 w 597701"/>
                  <a:gd name="connsiteY379" fmla="*/ 197047 h 596665"/>
                  <a:gd name="connsiteX380" fmla="*/ 484249 w 597701"/>
                  <a:gd name="connsiteY380" fmla="*/ 191522 h 596665"/>
                  <a:gd name="connsiteX381" fmla="*/ 494395 w 597701"/>
                  <a:gd name="connsiteY381" fmla="*/ 192443 h 596665"/>
                  <a:gd name="connsiteX382" fmla="*/ 497162 w 597701"/>
                  <a:gd name="connsiteY382" fmla="*/ 188760 h 596665"/>
                  <a:gd name="connsiteX383" fmla="*/ 475947 w 597701"/>
                  <a:gd name="connsiteY383" fmla="*/ 174028 h 596665"/>
                  <a:gd name="connsiteX384" fmla="*/ 474103 w 597701"/>
                  <a:gd name="connsiteY384" fmla="*/ 168502 h 596665"/>
                  <a:gd name="connsiteX385" fmla="*/ 464879 w 597701"/>
                  <a:gd name="connsiteY385" fmla="*/ 175869 h 596665"/>
                  <a:gd name="connsiteX386" fmla="*/ 456577 w 597701"/>
                  <a:gd name="connsiteY386" fmla="*/ 174028 h 596665"/>
                  <a:gd name="connsiteX387" fmla="*/ 442742 w 597701"/>
                  <a:gd name="connsiteY387" fmla="*/ 191522 h 596665"/>
                  <a:gd name="connsiteX388" fmla="*/ 439975 w 597701"/>
                  <a:gd name="connsiteY388" fmla="*/ 198889 h 596665"/>
                  <a:gd name="connsiteX389" fmla="*/ 431673 w 597701"/>
                  <a:gd name="connsiteY389" fmla="*/ 198889 h 596665"/>
                  <a:gd name="connsiteX390" fmla="*/ 418760 w 597701"/>
                  <a:gd name="connsiteY390" fmla="*/ 198889 h 596665"/>
                  <a:gd name="connsiteX391" fmla="*/ 411381 w 597701"/>
                  <a:gd name="connsiteY391" fmla="*/ 196126 h 596665"/>
                  <a:gd name="connsiteX392" fmla="*/ 409536 w 597701"/>
                  <a:gd name="connsiteY392" fmla="*/ 180473 h 596665"/>
                  <a:gd name="connsiteX393" fmla="*/ 412303 w 597701"/>
                  <a:gd name="connsiteY393" fmla="*/ 173107 h 596665"/>
                  <a:gd name="connsiteX394" fmla="*/ 425217 w 597701"/>
                  <a:gd name="connsiteY394" fmla="*/ 170344 h 596665"/>
                  <a:gd name="connsiteX395" fmla="*/ 439052 w 597701"/>
                  <a:gd name="connsiteY395" fmla="*/ 173107 h 596665"/>
                  <a:gd name="connsiteX396" fmla="*/ 440897 w 597701"/>
                  <a:gd name="connsiteY396" fmla="*/ 165740 h 596665"/>
                  <a:gd name="connsiteX397" fmla="*/ 434440 w 597701"/>
                  <a:gd name="connsiteY397" fmla="*/ 163898 h 596665"/>
                  <a:gd name="connsiteX398" fmla="*/ 436285 w 597701"/>
                  <a:gd name="connsiteY398" fmla="*/ 151928 h 596665"/>
                  <a:gd name="connsiteX399" fmla="*/ 451043 w 597701"/>
                  <a:gd name="connsiteY399" fmla="*/ 150087 h 596665"/>
                  <a:gd name="connsiteX400" fmla="*/ 461189 w 597701"/>
                  <a:gd name="connsiteY400" fmla="*/ 136275 h 596665"/>
                  <a:gd name="connsiteX401" fmla="*/ 471335 w 597701"/>
                  <a:gd name="connsiteY401" fmla="*/ 134434 h 596665"/>
                  <a:gd name="connsiteX402" fmla="*/ 480559 w 597701"/>
                  <a:gd name="connsiteY402" fmla="*/ 135354 h 596665"/>
                  <a:gd name="connsiteX403" fmla="*/ 483326 w 597701"/>
                  <a:gd name="connsiteY403" fmla="*/ 135354 h 596665"/>
                  <a:gd name="connsiteX404" fmla="*/ 481482 w 597701"/>
                  <a:gd name="connsiteY404" fmla="*/ 122463 h 596665"/>
                  <a:gd name="connsiteX405" fmla="*/ 470413 w 597701"/>
                  <a:gd name="connsiteY405" fmla="*/ 127067 h 596665"/>
                  <a:gd name="connsiteX406" fmla="*/ 466724 w 597701"/>
                  <a:gd name="connsiteY406" fmla="*/ 116939 h 596665"/>
                  <a:gd name="connsiteX407" fmla="*/ 460267 w 597701"/>
                  <a:gd name="connsiteY407" fmla="*/ 116018 h 596665"/>
                  <a:gd name="connsiteX408" fmla="*/ 459345 w 597701"/>
                  <a:gd name="connsiteY408" fmla="*/ 109572 h 596665"/>
                  <a:gd name="connsiteX409" fmla="*/ 463956 w 597701"/>
                  <a:gd name="connsiteY409" fmla="*/ 104048 h 596665"/>
                  <a:gd name="connsiteX410" fmla="*/ 476870 w 597701"/>
                  <a:gd name="connsiteY410" fmla="*/ 98523 h 596665"/>
                  <a:gd name="connsiteX411" fmla="*/ 480559 w 597701"/>
                  <a:gd name="connsiteY411" fmla="*/ 92998 h 596665"/>
                  <a:gd name="connsiteX412" fmla="*/ 298851 w 597701"/>
                  <a:gd name="connsiteY412" fmla="*/ 24861 h 596665"/>
                  <a:gd name="connsiteX413" fmla="*/ 298851 w 597701"/>
                  <a:gd name="connsiteY413" fmla="*/ 0 h 596665"/>
                  <a:gd name="connsiteX414" fmla="*/ 499929 w 597701"/>
                  <a:gd name="connsiteY414" fmla="*/ 77345 h 596665"/>
                  <a:gd name="connsiteX415" fmla="*/ 513765 w 597701"/>
                  <a:gd name="connsiteY415" fmla="*/ 91157 h 596665"/>
                  <a:gd name="connsiteX416" fmla="*/ 518377 w 597701"/>
                  <a:gd name="connsiteY416" fmla="*/ 95761 h 596665"/>
                  <a:gd name="connsiteX417" fmla="*/ 574642 w 597701"/>
                  <a:gd name="connsiteY417" fmla="*/ 182315 h 596665"/>
                  <a:gd name="connsiteX418" fmla="*/ 576487 w 597701"/>
                  <a:gd name="connsiteY418" fmla="*/ 187839 h 596665"/>
                  <a:gd name="connsiteX419" fmla="*/ 596779 w 597701"/>
                  <a:gd name="connsiteY419" fmla="*/ 269789 h 596665"/>
                  <a:gd name="connsiteX420" fmla="*/ 597701 w 597701"/>
                  <a:gd name="connsiteY420" fmla="*/ 295570 h 596665"/>
                  <a:gd name="connsiteX421" fmla="*/ 597701 w 597701"/>
                  <a:gd name="connsiteY421" fmla="*/ 298333 h 596665"/>
                  <a:gd name="connsiteX422" fmla="*/ 593089 w 597701"/>
                  <a:gd name="connsiteY422" fmla="*/ 350817 h 596665"/>
                  <a:gd name="connsiteX423" fmla="*/ 589400 w 597701"/>
                  <a:gd name="connsiteY423" fmla="*/ 368312 h 596665"/>
                  <a:gd name="connsiteX424" fmla="*/ 565418 w 597701"/>
                  <a:gd name="connsiteY424" fmla="*/ 433687 h 596665"/>
                  <a:gd name="connsiteX425" fmla="*/ 298851 w 597701"/>
                  <a:gd name="connsiteY425" fmla="*/ 596665 h 596665"/>
                  <a:gd name="connsiteX426" fmla="*/ 0 w 597701"/>
                  <a:gd name="connsiteY426" fmla="*/ 298333 h 596665"/>
                  <a:gd name="connsiteX427" fmla="*/ 62722 w 597701"/>
                  <a:gd name="connsiteY427" fmla="*/ 116018 h 596665"/>
                  <a:gd name="connsiteX428" fmla="*/ 96850 w 597701"/>
                  <a:gd name="connsiteY428" fmla="*/ 79187 h 596665"/>
                  <a:gd name="connsiteX429" fmla="*/ 298851 w 597701"/>
                  <a:gd name="connsiteY429" fmla="*/ 0 h 59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Lst>
                <a:rect l="l" t="t" r="r" b="b"/>
                <a:pathLst>
                  <a:path w="597701" h="596665">
                    <a:moveTo>
                      <a:pt x="566340" y="235720"/>
                    </a:moveTo>
                    <a:lnTo>
                      <a:pt x="565418" y="236641"/>
                    </a:lnTo>
                    <a:lnTo>
                      <a:pt x="567263" y="240324"/>
                    </a:lnTo>
                    <a:cubicBezTo>
                      <a:pt x="566340" y="238482"/>
                      <a:pt x="566340" y="236641"/>
                      <a:pt x="566340" y="235720"/>
                    </a:cubicBezTo>
                    <a:close/>
                    <a:moveTo>
                      <a:pt x="206613" y="174948"/>
                    </a:moveTo>
                    <a:lnTo>
                      <a:pt x="200156" y="175869"/>
                    </a:lnTo>
                    <a:lnTo>
                      <a:pt x="199234" y="177711"/>
                    </a:lnTo>
                    <a:lnTo>
                      <a:pt x="195544" y="177711"/>
                    </a:lnTo>
                    <a:lnTo>
                      <a:pt x="193700" y="184156"/>
                    </a:lnTo>
                    <a:lnTo>
                      <a:pt x="202923" y="184156"/>
                    </a:lnTo>
                    <a:lnTo>
                      <a:pt x="206613" y="180473"/>
                    </a:lnTo>
                    <a:close/>
                    <a:moveTo>
                      <a:pt x="543281" y="174028"/>
                    </a:moveTo>
                    <a:lnTo>
                      <a:pt x="541436" y="175869"/>
                    </a:lnTo>
                    <a:lnTo>
                      <a:pt x="541436" y="187839"/>
                    </a:lnTo>
                    <a:lnTo>
                      <a:pt x="546970" y="187839"/>
                    </a:lnTo>
                    <a:lnTo>
                      <a:pt x="549738" y="187839"/>
                    </a:lnTo>
                    <a:cubicBezTo>
                      <a:pt x="547893" y="183235"/>
                      <a:pt x="546048" y="178631"/>
                      <a:pt x="543281" y="174028"/>
                    </a:cubicBezTo>
                    <a:close/>
                    <a:moveTo>
                      <a:pt x="56219" y="171321"/>
                    </a:moveTo>
                    <a:lnTo>
                      <a:pt x="54256" y="175277"/>
                    </a:lnTo>
                    <a:lnTo>
                      <a:pt x="46159" y="191442"/>
                    </a:lnTo>
                    <a:lnTo>
                      <a:pt x="46159" y="182377"/>
                    </a:lnTo>
                    <a:close/>
                    <a:moveTo>
                      <a:pt x="211225" y="170344"/>
                    </a:moveTo>
                    <a:lnTo>
                      <a:pt x="211225" y="174948"/>
                    </a:lnTo>
                    <a:lnTo>
                      <a:pt x="213070" y="178631"/>
                    </a:lnTo>
                    <a:lnTo>
                      <a:pt x="222293" y="178631"/>
                    </a:lnTo>
                    <a:lnTo>
                      <a:pt x="222293" y="173107"/>
                    </a:lnTo>
                    <a:close/>
                    <a:moveTo>
                      <a:pt x="258292" y="165699"/>
                    </a:moveTo>
                    <a:lnTo>
                      <a:pt x="262012" y="168473"/>
                    </a:lnTo>
                    <a:lnTo>
                      <a:pt x="261082" y="172172"/>
                    </a:lnTo>
                    <a:lnTo>
                      <a:pt x="255502" y="173096"/>
                    </a:lnTo>
                    <a:lnTo>
                      <a:pt x="255502" y="168473"/>
                    </a:lnTo>
                    <a:close/>
                    <a:moveTo>
                      <a:pt x="199234" y="163898"/>
                    </a:moveTo>
                    <a:lnTo>
                      <a:pt x="199234" y="173107"/>
                    </a:lnTo>
                    <a:lnTo>
                      <a:pt x="204768" y="172186"/>
                    </a:lnTo>
                    <a:lnTo>
                      <a:pt x="208458" y="169423"/>
                    </a:lnTo>
                    <a:lnTo>
                      <a:pt x="208458" y="163898"/>
                    </a:lnTo>
                    <a:close/>
                    <a:moveTo>
                      <a:pt x="185398" y="163898"/>
                    </a:moveTo>
                    <a:lnTo>
                      <a:pt x="178942" y="170344"/>
                    </a:lnTo>
                    <a:lnTo>
                      <a:pt x="178019" y="177711"/>
                    </a:lnTo>
                    <a:lnTo>
                      <a:pt x="182631" y="180473"/>
                    </a:lnTo>
                    <a:lnTo>
                      <a:pt x="193700" y="163898"/>
                    </a:lnTo>
                    <a:close/>
                    <a:moveTo>
                      <a:pt x="216759" y="162978"/>
                    </a:moveTo>
                    <a:lnTo>
                      <a:pt x="213992" y="165740"/>
                    </a:lnTo>
                    <a:lnTo>
                      <a:pt x="217681" y="168502"/>
                    </a:lnTo>
                    <a:lnTo>
                      <a:pt x="220449" y="165740"/>
                    </a:lnTo>
                    <a:close/>
                    <a:moveTo>
                      <a:pt x="275804" y="161113"/>
                    </a:moveTo>
                    <a:lnTo>
                      <a:pt x="279486" y="161113"/>
                    </a:lnTo>
                    <a:lnTo>
                      <a:pt x="283168" y="162037"/>
                    </a:lnTo>
                    <a:lnTo>
                      <a:pt x="281327" y="165736"/>
                    </a:lnTo>
                    <a:lnTo>
                      <a:pt x="277645" y="165736"/>
                    </a:lnTo>
                    <a:lnTo>
                      <a:pt x="276724" y="169435"/>
                    </a:lnTo>
                    <a:lnTo>
                      <a:pt x="273963" y="171284"/>
                    </a:lnTo>
                    <a:lnTo>
                      <a:pt x="268439" y="172209"/>
                    </a:lnTo>
                    <a:cubicBezTo>
                      <a:pt x="268439" y="170359"/>
                      <a:pt x="268439" y="169435"/>
                      <a:pt x="268439" y="169435"/>
                    </a:cubicBezTo>
                    <a:lnTo>
                      <a:pt x="266598" y="169435"/>
                    </a:lnTo>
                    <a:lnTo>
                      <a:pt x="266598" y="165736"/>
                    </a:lnTo>
                    <a:lnTo>
                      <a:pt x="274883" y="165736"/>
                    </a:lnTo>
                    <a:close/>
                    <a:moveTo>
                      <a:pt x="203846" y="155611"/>
                    </a:moveTo>
                    <a:lnTo>
                      <a:pt x="203846" y="162057"/>
                    </a:lnTo>
                    <a:lnTo>
                      <a:pt x="209380" y="160215"/>
                    </a:lnTo>
                    <a:close/>
                    <a:moveTo>
                      <a:pt x="188165" y="152849"/>
                    </a:moveTo>
                    <a:lnTo>
                      <a:pt x="179864" y="156532"/>
                    </a:lnTo>
                    <a:lnTo>
                      <a:pt x="178942" y="160215"/>
                    </a:lnTo>
                    <a:lnTo>
                      <a:pt x="184476" y="162057"/>
                    </a:lnTo>
                    <a:lnTo>
                      <a:pt x="201079" y="162057"/>
                    </a:lnTo>
                    <a:lnTo>
                      <a:pt x="201079" y="156532"/>
                    </a:lnTo>
                    <a:lnTo>
                      <a:pt x="199234" y="156532"/>
                    </a:lnTo>
                    <a:lnTo>
                      <a:pt x="199234" y="152849"/>
                    </a:lnTo>
                    <a:close/>
                    <a:moveTo>
                      <a:pt x="170640" y="132592"/>
                    </a:moveTo>
                    <a:lnTo>
                      <a:pt x="163261" y="135354"/>
                    </a:lnTo>
                    <a:lnTo>
                      <a:pt x="167873" y="144562"/>
                    </a:lnTo>
                    <a:lnTo>
                      <a:pt x="174330" y="142721"/>
                    </a:lnTo>
                    <a:lnTo>
                      <a:pt x="177097" y="133513"/>
                    </a:lnTo>
                    <a:close/>
                    <a:moveTo>
                      <a:pt x="423392" y="127973"/>
                    </a:moveTo>
                    <a:lnTo>
                      <a:pt x="428895" y="130734"/>
                    </a:lnTo>
                    <a:lnTo>
                      <a:pt x="427978" y="136258"/>
                    </a:lnTo>
                    <a:lnTo>
                      <a:pt x="416971" y="144543"/>
                    </a:lnTo>
                    <a:lnTo>
                      <a:pt x="410550" y="144543"/>
                    </a:lnTo>
                    <a:lnTo>
                      <a:pt x="410550" y="139019"/>
                    </a:lnTo>
                    <a:lnTo>
                      <a:pt x="416054" y="129814"/>
                    </a:lnTo>
                    <a:close/>
                    <a:moveTo>
                      <a:pt x="437185" y="115989"/>
                    </a:moveTo>
                    <a:lnTo>
                      <a:pt x="439029" y="127047"/>
                    </a:lnTo>
                    <a:lnTo>
                      <a:pt x="443640" y="134418"/>
                    </a:lnTo>
                    <a:lnTo>
                      <a:pt x="447329" y="138104"/>
                    </a:lnTo>
                    <a:lnTo>
                      <a:pt x="452862" y="140869"/>
                    </a:lnTo>
                    <a:lnTo>
                      <a:pt x="447329" y="147319"/>
                    </a:lnTo>
                    <a:lnTo>
                      <a:pt x="437185" y="148241"/>
                    </a:lnTo>
                    <a:lnTo>
                      <a:pt x="428885" y="148241"/>
                    </a:lnTo>
                    <a:lnTo>
                      <a:pt x="429807" y="139026"/>
                    </a:lnTo>
                    <a:lnTo>
                      <a:pt x="436263" y="137183"/>
                    </a:lnTo>
                    <a:lnTo>
                      <a:pt x="435340" y="132575"/>
                    </a:lnTo>
                    <a:lnTo>
                      <a:pt x="429807" y="128890"/>
                    </a:lnTo>
                    <a:lnTo>
                      <a:pt x="425196" y="126125"/>
                    </a:lnTo>
                    <a:lnTo>
                      <a:pt x="425196" y="121518"/>
                    </a:lnTo>
                    <a:lnTo>
                      <a:pt x="427963" y="117832"/>
                    </a:lnTo>
                    <a:close/>
                    <a:moveTo>
                      <a:pt x="498084" y="110493"/>
                    </a:moveTo>
                    <a:lnTo>
                      <a:pt x="498084" y="124305"/>
                    </a:lnTo>
                    <a:lnTo>
                      <a:pt x="487016" y="129830"/>
                    </a:lnTo>
                    <a:lnTo>
                      <a:pt x="487938" y="133513"/>
                    </a:lnTo>
                    <a:lnTo>
                      <a:pt x="506386" y="134434"/>
                    </a:lnTo>
                    <a:lnTo>
                      <a:pt x="511920" y="126147"/>
                    </a:lnTo>
                    <a:cubicBezTo>
                      <a:pt x="507308" y="120622"/>
                      <a:pt x="503619" y="116018"/>
                      <a:pt x="498084" y="110493"/>
                    </a:cubicBezTo>
                    <a:close/>
                    <a:moveTo>
                      <a:pt x="154037" y="103127"/>
                    </a:moveTo>
                    <a:cubicBezTo>
                      <a:pt x="153115" y="103127"/>
                      <a:pt x="147581" y="104048"/>
                      <a:pt x="147581" y="104048"/>
                    </a:cubicBezTo>
                    <a:lnTo>
                      <a:pt x="137435" y="106810"/>
                    </a:lnTo>
                    <a:lnTo>
                      <a:pt x="140202" y="109572"/>
                    </a:lnTo>
                    <a:lnTo>
                      <a:pt x="154037" y="109572"/>
                    </a:lnTo>
                    <a:cubicBezTo>
                      <a:pt x="154037" y="109572"/>
                      <a:pt x="154037" y="103127"/>
                      <a:pt x="154037" y="103127"/>
                    </a:cubicBezTo>
                    <a:close/>
                    <a:moveTo>
                      <a:pt x="143891" y="88395"/>
                    </a:moveTo>
                    <a:lnTo>
                      <a:pt x="143891" y="90236"/>
                    </a:lnTo>
                    <a:lnTo>
                      <a:pt x="137435" y="90236"/>
                    </a:lnTo>
                    <a:lnTo>
                      <a:pt x="137435" y="91157"/>
                    </a:lnTo>
                    <a:lnTo>
                      <a:pt x="137435" y="96682"/>
                    </a:lnTo>
                    <a:lnTo>
                      <a:pt x="151270" y="96682"/>
                    </a:lnTo>
                    <a:lnTo>
                      <a:pt x="154037" y="92998"/>
                    </a:lnTo>
                    <a:lnTo>
                      <a:pt x="154037" y="88395"/>
                    </a:lnTo>
                    <a:close/>
                    <a:moveTo>
                      <a:pt x="298851" y="24861"/>
                    </a:moveTo>
                    <a:cubicBezTo>
                      <a:pt x="238896" y="24861"/>
                      <a:pt x="183553" y="44197"/>
                      <a:pt x="137435" y="77345"/>
                    </a:cubicBezTo>
                    <a:lnTo>
                      <a:pt x="151270" y="76424"/>
                    </a:lnTo>
                    <a:lnTo>
                      <a:pt x="157727" y="80108"/>
                    </a:lnTo>
                    <a:lnTo>
                      <a:pt x="169718" y="82870"/>
                    </a:lnTo>
                    <a:lnTo>
                      <a:pt x="170640" y="87474"/>
                    </a:lnTo>
                    <a:lnTo>
                      <a:pt x="189088" y="88395"/>
                    </a:lnTo>
                    <a:lnTo>
                      <a:pt x="186321" y="81949"/>
                    </a:lnTo>
                    <a:lnTo>
                      <a:pt x="169718" y="81949"/>
                    </a:lnTo>
                    <a:lnTo>
                      <a:pt x="173407" y="78266"/>
                    </a:lnTo>
                    <a:lnTo>
                      <a:pt x="172485" y="73662"/>
                    </a:lnTo>
                    <a:lnTo>
                      <a:pt x="157727" y="73662"/>
                    </a:lnTo>
                    <a:lnTo>
                      <a:pt x="173407" y="61692"/>
                    </a:lnTo>
                    <a:lnTo>
                      <a:pt x="189088" y="61692"/>
                    </a:lnTo>
                    <a:lnTo>
                      <a:pt x="196467" y="71821"/>
                    </a:lnTo>
                    <a:lnTo>
                      <a:pt x="208458" y="72741"/>
                    </a:lnTo>
                    <a:lnTo>
                      <a:pt x="215837" y="65375"/>
                    </a:lnTo>
                    <a:lnTo>
                      <a:pt x="221371" y="68137"/>
                    </a:lnTo>
                    <a:lnTo>
                      <a:pt x="211225" y="78266"/>
                    </a:lnTo>
                    <a:cubicBezTo>
                      <a:pt x="211225" y="78266"/>
                      <a:pt x="197389" y="78266"/>
                      <a:pt x="198312" y="78266"/>
                    </a:cubicBezTo>
                    <a:cubicBezTo>
                      <a:pt x="199234" y="78266"/>
                      <a:pt x="199234" y="87474"/>
                      <a:pt x="199234" y="87474"/>
                    </a:cubicBezTo>
                    <a:lnTo>
                      <a:pt x="215837" y="87474"/>
                    </a:lnTo>
                    <a:lnTo>
                      <a:pt x="217681" y="82870"/>
                    </a:lnTo>
                    <a:lnTo>
                      <a:pt x="229672" y="81949"/>
                    </a:lnTo>
                    <a:lnTo>
                      <a:pt x="230595" y="75504"/>
                    </a:lnTo>
                    <a:lnTo>
                      <a:pt x="224138" y="73662"/>
                    </a:lnTo>
                    <a:lnTo>
                      <a:pt x="225983" y="68137"/>
                    </a:lnTo>
                    <a:lnTo>
                      <a:pt x="231517" y="66296"/>
                    </a:lnTo>
                    <a:lnTo>
                      <a:pt x="249965" y="67217"/>
                    </a:lnTo>
                    <a:lnTo>
                      <a:pt x="239819" y="76424"/>
                    </a:lnTo>
                    <a:lnTo>
                      <a:pt x="241663" y="82870"/>
                    </a:lnTo>
                    <a:lnTo>
                      <a:pt x="251809" y="84711"/>
                    </a:lnTo>
                    <a:lnTo>
                      <a:pt x="250887" y="71821"/>
                    </a:lnTo>
                    <a:lnTo>
                      <a:pt x="261033" y="67217"/>
                    </a:lnTo>
                    <a:lnTo>
                      <a:pt x="279481" y="64454"/>
                    </a:lnTo>
                    <a:lnTo>
                      <a:pt x="304385" y="76424"/>
                    </a:lnTo>
                    <a:lnTo>
                      <a:pt x="304385" y="85632"/>
                    </a:lnTo>
                    <a:lnTo>
                      <a:pt x="312686" y="88395"/>
                    </a:lnTo>
                    <a:lnTo>
                      <a:pt x="308997" y="95761"/>
                    </a:lnTo>
                    <a:lnTo>
                      <a:pt x="297006" y="95761"/>
                    </a:lnTo>
                    <a:lnTo>
                      <a:pt x="294239" y="104969"/>
                    </a:lnTo>
                    <a:lnTo>
                      <a:pt x="267490" y="98523"/>
                    </a:lnTo>
                    <a:lnTo>
                      <a:pt x="287782" y="87474"/>
                    </a:lnTo>
                    <a:lnTo>
                      <a:pt x="280403" y="81028"/>
                    </a:lnTo>
                    <a:lnTo>
                      <a:pt x="261956" y="82870"/>
                    </a:lnTo>
                    <a:lnTo>
                      <a:pt x="261033" y="84711"/>
                    </a:lnTo>
                    <a:lnTo>
                      <a:pt x="260111" y="84711"/>
                    </a:lnTo>
                    <a:lnTo>
                      <a:pt x="255499" y="90236"/>
                    </a:lnTo>
                    <a:lnTo>
                      <a:pt x="246275" y="91157"/>
                    </a:lnTo>
                    <a:lnTo>
                      <a:pt x="247198" y="94840"/>
                    </a:lnTo>
                    <a:lnTo>
                      <a:pt x="249965" y="96682"/>
                    </a:lnTo>
                    <a:lnTo>
                      <a:pt x="249965" y="97602"/>
                    </a:lnTo>
                    <a:lnTo>
                      <a:pt x="243508" y="98523"/>
                    </a:lnTo>
                    <a:lnTo>
                      <a:pt x="242586" y="103127"/>
                    </a:lnTo>
                    <a:lnTo>
                      <a:pt x="236129" y="103127"/>
                    </a:lnTo>
                    <a:lnTo>
                      <a:pt x="234284" y="94840"/>
                    </a:lnTo>
                    <a:lnTo>
                      <a:pt x="222293" y="98523"/>
                    </a:lnTo>
                    <a:lnTo>
                      <a:pt x="198312" y="113256"/>
                    </a:lnTo>
                    <a:lnTo>
                      <a:pt x="201079" y="123384"/>
                    </a:lnTo>
                    <a:lnTo>
                      <a:pt x="207535" y="127988"/>
                    </a:lnTo>
                    <a:lnTo>
                      <a:pt x="221371" y="129830"/>
                    </a:lnTo>
                    <a:lnTo>
                      <a:pt x="221371" y="145483"/>
                    </a:lnTo>
                    <a:lnTo>
                      <a:pt x="227828" y="143641"/>
                    </a:lnTo>
                    <a:lnTo>
                      <a:pt x="233362" y="131671"/>
                    </a:lnTo>
                    <a:lnTo>
                      <a:pt x="248120" y="127067"/>
                    </a:lnTo>
                    <a:lnTo>
                      <a:pt x="248120" y="108652"/>
                    </a:lnTo>
                    <a:lnTo>
                      <a:pt x="256421" y="102206"/>
                    </a:lnTo>
                    <a:lnTo>
                      <a:pt x="275791" y="106810"/>
                    </a:lnTo>
                    <a:lnTo>
                      <a:pt x="274869" y="119701"/>
                    </a:lnTo>
                    <a:lnTo>
                      <a:pt x="279481" y="119701"/>
                    </a:lnTo>
                    <a:lnTo>
                      <a:pt x="294239" y="112335"/>
                    </a:lnTo>
                    <a:lnTo>
                      <a:pt x="295161" y="128909"/>
                    </a:lnTo>
                    <a:lnTo>
                      <a:pt x="305307" y="135354"/>
                    </a:lnTo>
                    <a:lnTo>
                      <a:pt x="305307" y="144562"/>
                    </a:lnTo>
                    <a:lnTo>
                      <a:pt x="295161" y="148245"/>
                    </a:lnTo>
                    <a:lnTo>
                      <a:pt x="295161" y="151008"/>
                    </a:lnTo>
                    <a:lnTo>
                      <a:pt x="307152" y="156532"/>
                    </a:lnTo>
                    <a:lnTo>
                      <a:pt x="307152" y="162978"/>
                    </a:lnTo>
                    <a:lnTo>
                      <a:pt x="303463" y="163898"/>
                    </a:lnTo>
                    <a:lnTo>
                      <a:pt x="303463" y="162978"/>
                    </a:lnTo>
                    <a:lnTo>
                      <a:pt x="288705" y="158374"/>
                    </a:lnTo>
                    <a:lnTo>
                      <a:pt x="287782" y="153770"/>
                    </a:lnTo>
                    <a:lnTo>
                      <a:pt x="292394" y="151008"/>
                    </a:lnTo>
                    <a:lnTo>
                      <a:pt x="292394" y="146404"/>
                    </a:lnTo>
                    <a:lnTo>
                      <a:pt x="287782" y="145483"/>
                    </a:lnTo>
                    <a:lnTo>
                      <a:pt x="285937" y="149166"/>
                    </a:lnTo>
                    <a:lnTo>
                      <a:pt x="277636" y="150087"/>
                    </a:lnTo>
                    <a:lnTo>
                      <a:pt x="276714" y="150087"/>
                    </a:lnTo>
                    <a:lnTo>
                      <a:pt x="276714" y="151008"/>
                    </a:lnTo>
                    <a:lnTo>
                      <a:pt x="273947" y="151008"/>
                    </a:lnTo>
                    <a:lnTo>
                      <a:pt x="272102" y="146404"/>
                    </a:lnTo>
                    <a:lnTo>
                      <a:pt x="269335" y="144562"/>
                    </a:lnTo>
                    <a:lnTo>
                      <a:pt x="262878" y="144562"/>
                    </a:lnTo>
                    <a:lnTo>
                      <a:pt x="260111" y="147324"/>
                    </a:lnTo>
                    <a:lnTo>
                      <a:pt x="260111" y="151928"/>
                    </a:lnTo>
                    <a:lnTo>
                      <a:pt x="265645" y="153770"/>
                    </a:lnTo>
                    <a:lnTo>
                      <a:pt x="270257" y="154691"/>
                    </a:lnTo>
                    <a:lnTo>
                      <a:pt x="269335" y="154691"/>
                    </a:lnTo>
                    <a:lnTo>
                      <a:pt x="264723" y="160215"/>
                    </a:lnTo>
                    <a:lnTo>
                      <a:pt x="262878" y="157453"/>
                    </a:lnTo>
                    <a:lnTo>
                      <a:pt x="258266" y="156532"/>
                    </a:lnTo>
                    <a:lnTo>
                      <a:pt x="246275" y="167582"/>
                    </a:lnTo>
                    <a:lnTo>
                      <a:pt x="248120" y="169423"/>
                    </a:lnTo>
                    <a:lnTo>
                      <a:pt x="229672" y="178631"/>
                    </a:lnTo>
                    <a:lnTo>
                      <a:pt x="213070" y="197047"/>
                    </a:lnTo>
                    <a:lnTo>
                      <a:pt x="212147" y="204413"/>
                    </a:lnTo>
                    <a:lnTo>
                      <a:pt x="194622" y="215463"/>
                    </a:lnTo>
                    <a:lnTo>
                      <a:pt x="186321" y="223750"/>
                    </a:lnTo>
                    <a:lnTo>
                      <a:pt x="187243" y="240324"/>
                    </a:lnTo>
                    <a:lnTo>
                      <a:pt x="176174" y="235720"/>
                    </a:lnTo>
                    <a:lnTo>
                      <a:pt x="176174" y="225591"/>
                    </a:lnTo>
                    <a:lnTo>
                      <a:pt x="143891" y="225591"/>
                    </a:lnTo>
                    <a:lnTo>
                      <a:pt x="126366" y="233878"/>
                    </a:lnTo>
                    <a:lnTo>
                      <a:pt x="119909" y="247690"/>
                    </a:lnTo>
                    <a:lnTo>
                      <a:pt x="116220" y="257818"/>
                    </a:lnTo>
                    <a:lnTo>
                      <a:pt x="121754" y="267947"/>
                    </a:lnTo>
                    <a:lnTo>
                      <a:pt x="134667" y="269789"/>
                    </a:lnTo>
                    <a:lnTo>
                      <a:pt x="155882" y="255977"/>
                    </a:lnTo>
                    <a:lnTo>
                      <a:pt x="157727" y="262422"/>
                    </a:lnTo>
                    <a:lnTo>
                      <a:pt x="151270" y="275313"/>
                    </a:lnTo>
                    <a:lnTo>
                      <a:pt x="166951" y="278076"/>
                    </a:lnTo>
                    <a:lnTo>
                      <a:pt x="168795" y="302016"/>
                    </a:lnTo>
                    <a:lnTo>
                      <a:pt x="190010" y="305699"/>
                    </a:lnTo>
                    <a:lnTo>
                      <a:pt x="203846" y="290046"/>
                    </a:lnTo>
                    <a:lnTo>
                      <a:pt x="221371" y="293729"/>
                    </a:lnTo>
                    <a:lnTo>
                      <a:pt x="226905" y="302016"/>
                    </a:lnTo>
                    <a:lnTo>
                      <a:pt x="243508" y="301095"/>
                    </a:lnTo>
                    <a:lnTo>
                      <a:pt x="243508" y="295570"/>
                    </a:lnTo>
                    <a:lnTo>
                      <a:pt x="252732" y="300174"/>
                    </a:lnTo>
                    <a:lnTo>
                      <a:pt x="262878" y="315828"/>
                    </a:lnTo>
                    <a:lnTo>
                      <a:pt x="280403" y="315828"/>
                    </a:lnTo>
                    <a:lnTo>
                      <a:pt x="285937" y="326877"/>
                    </a:lnTo>
                    <a:lnTo>
                      <a:pt x="286860" y="340689"/>
                    </a:lnTo>
                    <a:lnTo>
                      <a:pt x="306230" y="348055"/>
                    </a:lnTo>
                    <a:lnTo>
                      <a:pt x="330212" y="348055"/>
                    </a:lnTo>
                    <a:lnTo>
                      <a:pt x="337591" y="360025"/>
                    </a:lnTo>
                    <a:lnTo>
                      <a:pt x="348659" y="363708"/>
                    </a:lnTo>
                    <a:lnTo>
                      <a:pt x="345892" y="372916"/>
                    </a:lnTo>
                    <a:lnTo>
                      <a:pt x="334823" y="387648"/>
                    </a:lnTo>
                    <a:lnTo>
                      <a:pt x="331134" y="420796"/>
                    </a:lnTo>
                    <a:lnTo>
                      <a:pt x="320988" y="429083"/>
                    </a:lnTo>
                    <a:lnTo>
                      <a:pt x="305307" y="429083"/>
                    </a:lnTo>
                    <a:lnTo>
                      <a:pt x="299773" y="438291"/>
                    </a:lnTo>
                    <a:lnTo>
                      <a:pt x="303463" y="454865"/>
                    </a:lnTo>
                    <a:lnTo>
                      <a:pt x="285937" y="476964"/>
                    </a:lnTo>
                    <a:lnTo>
                      <a:pt x="281326" y="487092"/>
                    </a:lnTo>
                    <a:lnTo>
                      <a:pt x="264723" y="494459"/>
                    </a:lnTo>
                    <a:lnTo>
                      <a:pt x="253654" y="496300"/>
                    </a:lnTo>
                    <a:lnTo>
                      <a:pt x="253654" y="500904"/>
                    </a:lnTo>
                    <a:lnTo>
                      <a:pt x="261033" y="502746"/>
                    </a:lnTo>
                    <a:lnTo>
                      <a:pt x="260111" y="508270"/>
                    </a:lnTo>
                    <a:lnTo>
                      <a:pt x="253654" y="514716"/>
                    </a:lnTo>
                    <a:lnTo>
                      <a:pt x="257344" y="519320"/>
                    </a:lnTo>
                    <a:lnTo>
                      <a:pt x="265645" y="519320"/>
                    </a:lnTo>
                    <a:lnTo>
                      <a:pt x="264723" y="525765"/>
                    </a:lnTo>
                    <a:lnTo>
                      <a:pt x="262878" y="532211"/>
                    </a:lnTo>
                    <a:lnTo>
                      <a:pt x="261956" y="536815"/>
                    </a:lnTo>
                    <a:lnTo>
                      <a:pt x="273947" y="546943"/>
                    </a:lnTo>
                    <a:lnTo>
                      <a:pt x="273024" y="552468"/>
                    </a:lnTo>
                    <a:lnTo>
                      <a:pt x="256421" y="552468"/>
                    </a:lnTo>
                    <a:lnTo>
                      <a:pt x="239819" y="537735"/>
                    </a:lnTo>
                    <a:lnTo>
                      <a:pt x="227828" y="515637"/>
                    </a:lnTo>
                    <a:lnTo>
                      <a:pt x="228750" y="494459"/>
                    </a:lnTo>
                    <a:lnTo>
                      <a:pt x="219526" y="481568"/>
                    </a:lnTo>
                    <a:lnTo>
                      <a:pt x="223216" y="460390"/>
                    </a:lnTo>
                    <a:lnTo>
                      <a:pt x="217681" y="458548"/>
                    </a:lnTo>
                    <a:lnTo>
                      <a:pt x="217681" y="411589"/>
                    </a:lnTo>
                    <a:cubicBezTo>
                      <a:pt x="217681" y="411589"/>
                      <a:pt x="202001" y="399618"/>
                      <a:pt x="201079" y="399618"/>
                    </a:cubicBezTo>
                    <a:cubicBezTo>
                      <a:pt x="200156" y="399618"/>
                      <a:pt x="192777" y="397777"/>
                      <a:pt x="192777" y="397777"/>
                    </a:cubicBezTo>
                    <a:lnTo>
                      <a:pt x="190933" y="388569"/>
                    </a:lnTo>
                    <a:lnTo>
                      <a:pt x="169718" y="362787"/>
                    </a:lnTo>
                    <a:lnTo>
                      <a:pt x="172485" y="353579"/>
                    </a:lnTo>
                    <a:lnTo>
                      <a:pt x="172485" y="337926"/>
                    </a:lnTo>
                    <a:lnTo>
                      <a:pt x="187243" y="327798"/>
                    </a:lnTo>
                    <a:lnTo>
                      <a:pt x="185398" y="311224"/>
                    </a:lnTo>
                    <a:lnTo>
                      <a:pt x="164184" y="309382"/>
                    </a:lnTo>
                    <a:lnTo>
                      <a:pt x="147581" y="290966"/>
                    </a:lnTo>
                    <a:lnTo>
                      <a:pt x="136512" y="287283"/>
                    </a:lnTo>
                    <a:lnTo>
                      <a:pt x="128211" y="286363"/>
                    </a:lnTo>
                    <a:lnTo>
                      <a:pt x="129133" y="278996"/>
                    </a:lnTo>
                    <a:lnTo>
                      <a:pt x="119909" y="278076"/>
                    </a:lnTo>
                    <a:lnTo>
                      <a:pt x="119909" y="281759"/>
                    </a:lnTo>
                    <a:lnTo>
                      <a:pt x="95928" y="276234"/>
                    </a:lnTo>
                    <a:lnTo>
                      <a:pt x="86704" y="261502"/>
                    </a:lnTo>
                    <a:lnTo>
                      <a:pt x="90393" y="254135"/>
                    </a:lnTo>
                    <a:lnTo>
                      <a:pt x="74713" y="232037"/>
                    </a:lnTo>
                    <a:lnTo>
                      <a:pt x="72868" y="215463"/>
                    </a:lnTo>
                    <a:lnTo>
                      <a:pt x="66411" y="215463"/>
                    </a:lnTo>
                    <a:lnTo>
                      <a:pt x="68256" y="231116"/>
                    </a:lnTo>
                    <a:lnTo>
                      <a:pt x="79325" y="247690"/>
                    </a:lnTo>
                    <a:lnTo>
                      <a:pt x="77480" y="254135"/>
                    </a:lnTo>
                    <a:lnTo>
                      <a:pt x="69179" y="252294"/>
                    </a:lnTo>
                    <a:lnTo>
                      <a:pt x="58110" y="233878"/>
                    </a:lnTo>
                    <a:lnTo>
                      <a:pt x="58110" y="212700"/>
                    </a:lnTo>
                    <a:lnTo>
                      <a:pt x="46119" y="207176"/>
                    </a:lnTo>
                    <a:lnTo>
                      <a:pt x="46119" y="191522"/>
                    </a:lnTo>
                    <a:lnTo>
                      <a:pt x="46159" y="191442"/>
                    </a:lnTo>
                    <a:lnTo>
                      <a:pt x="46159" y="191590"/>
                    </a:lnTo>
                    <a:lnTo>
                      <a:pt x="54256" y="175277"/>
                    </a:lnTo>
                    <a:lnTo>
                      <a:pt x="56265" y="171265"/>
                    </a:lnTo>
                    <a:lnTo>
                      <a:pt x="67334" y="157453"/>
                    </a:lnTo>
                    <a:lnTo>
                      <a:pt x="67334" y="151928"/>
                    </a:lnTo>
                    <a:cubicBezTo>
                      <a:pt x="63644" y="158374"/>
                      <a:pt x="59955" y="164819"/>
                      <a:pt x="56265" y="171265"/>
                    </a:cubicBezTo>
                    <a:lnTo>
                      <a:pt x="46119" y="182315"/>
                    </a:lnTo>
                    <a:lnTo>
                      <a:pt x="46119" y="191522"/>
                    </a:lnTo>
                    <a:cubicBezTo>
                      <a:pt x="32283" y="224670"/>
                      <a:pt x="24904" y="260581"/>
                      <a:pt x="24904" y="298333"/>
                    </a:cubicBezTo>
                    <a:cubicBezTo>
                      <a:pt x="24904" y="449341"/>
                      <a:pt x="147581" y="572725"/>
                      <a:pt x="298851" y="572725"/>
                    </a:cubicBezTo>
                    <a:cubicBezTo>
                      <a:pt x="384632" y="572725"/>
                      <a:pt x="461189" y="533131"/>
                      <a:pt x="511920" y="471439"/>
                    </a:cubicBezTo>
                    <a:lnTo>
                      <a:pt x="502696" y="471439"/>
                    </a:lnTo>
                    <a:lnTo>
                      <a:pt x="502696" y="453024"/>
                    </a:lnTo>
                    <a:lnTo>
                      <a:pt x="492550" y="439212"/>
                    </a:lnTo>
                    <a:lnTo>
                      <a:pt x="492550" y="417113"/>
                    </a:lnTo>
                    <a:lnTo>
                      <a:pt x="484249" y="408826"/>
                    </a:lnTo>
                    <a:lnTo>
                      <a:pt x="483326" y="399618"/>
                    </a:lnTo>
                    <a:lnTo>
                      <a:pt x="493473" y="380282"/>
                    </a:lnTo>
                    <a:lnTo>
                      <a:pt x="474103" y="346213"/>
                    </a:lnTo>
                    <a:lnTo>
                      <a:pt x="476870" y="323194"/>
                    </a:lnTo>
                    <a:lnTo>
                      <a:pt x="459345" y="322273"/>
                    </a:lnTo>
                    <a:lnTo>
                      <a:pt x="452888" y="315828"/>
                    </a:lnTo>
                    <a:lnTo>
                      <a:pt x="441819" y="315828"/>
                    </a:lnTo>
                    <a:lnTo>
                      <a:pt x="435363" y="321352"/>
                    </a:lnTo>
                    <a:lnTo>
                      <a:pt x="415070" y="321352"/>
                    </a:lnTo>
                    <a:lnTo>
                      <a:pt x="414148" y="322273"/>
                    </a:lnTo>
                    <a:lnTo>
                      <a:pt x="403079" y="322273"/>
                    </a:lnTo>
                    <a:lnTo>
                      <a:pt x="376330" y="292808"/>
                    </a:lnTo>
                    <a:lnTo>
                      <a:pt x="377253" y="269789"/>
                    </a:lnTo>
                    <a:lnTo>
                      <a:pt x="380942" y="267947"/>
                    </a:lnTo>
                    <a:lnTo>
                      <a:pt x="382787" y="259660"/>
                    </a:lnTo>
                    <a:lnTo>
                      <a:pt x="376330" y="259660"/>
                    </a:lnTo>
                    <a:lnTo>
                      <a:pt x="374486" y="249531"/>
                    </a:lnTo>
                    <a:lnTo>
                      <a:pt x="404924" y="228354"/>
                    </a:lnTo>
                    <a:lnTo>
                      <a:pt x="404924" y="212700"/>
                    </a:lnTo>
                    <a:lnTo>
                      <a:pt x="419682" y="204413"/>
                    </a:lnTo>
                    <a:lnTo>
                      <a:pt x="425217" y="205334"/>
                    </a:lnTo>
                    <a:lnTo>
                      <a:pt x="437207" y="205334"/>
                    </a:lnTo>
                    <a:lnTo>
                      <a:pt x="447354" y="199809"/>
                    </a:lnTo>
                    <a:lnTo>
                      <a:pt x="477792" y="197047"/>
                    </a:lnTo>
                    <a:lnTo>
                      <a:pt x="477792" y="212700"/>
                    </a:lnTo>
                    <a:lnTo>
                      <a:pt x="501774" y="219146"/>
                    </a:lnTo>
                    <a:lnTo>
                      <a:pt x="507308" y="222829"/>
                    </a:lnTo>
                    <a:lnTo>
                      <a:pt x="511920" y="222829"/>
                    </a:lnTo>
                    <a:lnTo>
                      <a:pt x="511920" y="214542"/>
                    </a:lnTo>
                    <a:lnTo>
                      <a:pt x="525756" y="212700"/>
                    </a:lnTo>
                    <a:lnTo>
                      <a:pt x="538669" y="222829"/>
                    </a:lnTo>
                    <a:lnTo>
                      <a:pt x="560806" y="222829"/>
                    </a:lnTo>
                    <a:lnTo>
                      <a:pt x="562651" y="220987"/>
                    </a:lnTo>
                    <a:cubicBezTo>
                      <a:pt x="559884" y="213621"/>
                      <a:pt x="557117" y="206255"/>
                      <a:pt x="554349" y="199809"/>
                    </a:cubicBezTo>
                    <a:lnTo>
                      <a:pt x="540514" y="199809"/>
                    </a:lnTo>
                    <a:lnTo>
                      <a:pt x="533135" y="192443"/>
                    </a:lnTo>
                    <a:lnTo>
                      <a:pt x="532212" y="179552"/>
                    </a:lnTo>
                    <a:lnTo>
                      <a:pt x="524833" y="183235"/>
                    </a:lnTo>
                    <a:lnTo>
                      <a:pt x="520221" y="198889"/>
                    </a:lnTo>
                    <a:lnTo>
                      <a:pt x="510075" y="187839"/>
                    </a:lnTo>
                    <a:lnTo>
                      <a:pt x="509153" y="176790"/>
                    </a:lnTo>
                    <a:lnTo>
                      <a:pt x="499007" y="168502"/>
                    </a:lnTo>
                    <a:lnTo>
                      <a:pt x="495317" y="163898"/>
                    </a:lnTo>
                    <a:lnTo>
                      <a:pt x="483326" y="163898"/>
                    </a:lnTo>
                    <a:lnTo>
                      <a:pt x="487016" y="174948"/>
                    </a:lnTo>
                    <a:lnTo>
                      <a:pt x="501774" y="183235"/>
                    </a:lnTo>
                    <a:lnTo>
                      <a:pt x="504541" y="185077"/>
                    </a:lnTo>
                    <a:lnTo>
                      <a:pt x="500852" y="186918"/>
                    </a:lnTo>
                    <a:lnTo>
                      <a:pt x="500852" y="195205"/>
                    </a:lnTo>
                    <a:lnTo>
                      <a:pt x="494395" y="197968"/>
                    </a:lnTo>
                    <a:lnTo>
                      <a:pt x="487938" y="197047"/>
                    </a:lnTo>
                    <a:lnTo>
                      <a:pt x="484249" y="191522"/>
                    </a:lnTo>
                    <a:lnTo>
                      <a:pt x="494395" y="192443"/>
                    </a:lnTo>
                    <a:lnTo>
                      <a:pt x="497162" y="188760"/>
                    </a:lnTo>
                    <a:lnTo>
                      <a:pt x="475947" y="174028"/>
                    </a:lnTo>
                    <a:lnTo>
                      <a:pt x="474103" y="168502"/>
                    </a:lnTo>
                    <a:lnTo>
                      <a:pt x="464879" y="175869"/>
                    </a:lnTo>
                    <a:lnTo>
                      <a:pt x="456577" y="174028"/>
                    </a:lnTo>
                    <a:lnTo>
                      <a:pt x="442742" y="191522"/>
                    </a:lnTo>
                    <a:lnTo>
                      <a:pt x="439975" y="198889"/>
                    </a:lnTo>
                    <a:lnTo>
                      <a:pt x="431673" y="198889"/>
                    </a:lnTo>
                    <a:lnTo>
                      <a:pt x="418760" y="198889"/>
                    </a:lnTo>
                    <a:lnTo>
                      <a:pt x="411381" y="196126"/>
                    </a:lnTo>
                    <a:lnTo>
                      <a:pt x="409536" y="180473"/>
                    </a:lnTo>
                    <a:lnTo>
                      <a:pt x="412303" y="173107"/>
                    </a:lnTo>
                    <a:lnTo>
                      <a:pt x="425217" y="170344"/>
                    </a:lnTo>
                    <a:lnTo>
                      <a:pt x="439052" y="173107"/>
                    </a:lnTo>
                    <a:lnTo>
                      <a:pt x="440897" y="165740"/>
                    </a:lnTo>
                    <a:lnTo>
                      <a:pt x="434440" y="163898"/>
                    </a:lnTo>
                    <a:lnTo>
                      <a:pt x="436285" y="151928"/>
                    </a:lnTo>
                    <a:lnTo>
                      <a:pt x="451043" y="150087"/>
                    </a:lnTo>
                    <a:lnTo>
                      <a:pt x="461189" y="136275"/>
                    </a:lnTo>
                    <a:lnTo>
                      <a:pt x="471335" y="134434"/>
                    </a:lnTo>
                    <a:lnTo>
                      <a:pt x="480559" y="135354"/>
                    </a:lnTo>
                    <a:lnTo>
                      <a:pt x="483326" y="135354"/>
                    </a:lnTo>
                    <a:lnTo>
                      <a:pt x="481482" y="122463"/>
                    </a:lnTo>
                    <a:lnTo>
                      <a:pt x="470413" y="127067"/>
                    </a:lnTo>
                    <a:lnTo>
                      <a:pt x="466724" y="116939"/>
                    </a:lnTo>
                    <a:lnTo>
                      <a:pt x="460267" y="116018"/>
                    </a:lnTo>
                    <a:lnTo>
                      <a:pt x="459345" y="109572"/>
                    </a:lnTo>
                    <a:lnTo>
                      <a:pt x="463956" y="104048"/>
                    </a:lnTo>
                    <a:lnTo>
                      <a:pt x="476870" y="98523"/>
                    </a:lnTo>
                    <a:lnTo>
                      <a:pt x="480559" y="92998"/>
                    </a:lnTo>
                    <a:cubicBezTo>
                      <a:pt x="431673" y="50643"/>
                      <a:pt x="368029" y="24861"/>
                      <a:pt x="298851" y="24861"/>
                    </a:cubicBezTo>
                    <a:close/>
                    <a:moveTo>
                      <a:pt x="298851" y="0"/>
                    </a:moveTo>
                    <a:cubicBezTo>
                      <a:pt x="376330" y="0"/>
                      <a:pt x="447354" y="29465"/>
                      <a:pt x="499929" y="77345"/>
                    </a:cubicBezTo>
                    <a:cubicBezTo>
                      <a:pt x="504541" y="81949"/>
                      <a:pt x="509153" y="86553"/>
                      <a:pt x="513765" y="91157"/>
                    </a:cubicBezTo>
                    <a:cubicBezTo>
                      <a:pt x="515610" y="92998"/>
                      <a:pt x="516532" y="93919"/>
                      <a:pt x="518377" y="95761"/>
                    </a:cubicBezTo>
                    <a:cubicBezTo>
                      <a:pt x="541436" y="121543"/>
                      <a:pt x="560806" y="150087"/>
                      <a:pt x="574642" y="182315"/>
                    </a:cubicBezTo>
                    <a:cubicBezTo>
                      <a:pt x="575564" y="184156"/>
                      <a:pt x="576487" y="185998"/>
                      <a:pt x="576487" y="187839"/>
                    </a:cubicBezTo>
                    <a:cubicBezTo>
                      <a:pt x="586633" y="213621"/>
                      <a:pt x="594012" y="241244"/>
                      <a:pt x="596779" y="269789"/>
                    </a:cubicBezTo>
                    <a:cubicBezTo>
                      <a:pt x="597701" y="278076"/>
                      <a:pt x="597701" y="286363"/>
                      <a:pt x="597701" y="295570"/>
                    </a:cubicBezTo>
                    <a:cubicBezTo>
                      <a:pt x="597701" y="296491"/>
                      <a:pt x="597701" y="297412"/>
                      <a:pt x="597701" y="298333"/>
                    </a:cubicBezTo>
                    <a:cubicBezTo>
                      <a:pt x="597701" y="315828"/>
                      <a:pt x="596779" y="333322"/>
                      <a:pt x="593089" y="350817"/>
                    </a:cubicBezTo>
                    <a:cubicBezTo>
                      <a:pt x="592167" y="356342"/>
                      <a:pt x="591245" y="362787"/>
                      <a:pt x="589400" y="368312"/>
                    </a:cubicBezTo>
                    <a:cubicBezTo>
                      <a:pt x="583866" y="391331"/>
                      <a:pt x="575564" y="413430"/>
                      <a:pt x="565418" y="433687"/>
                    </a:cubicBezTo>
                    <a:cubicBezTo>
                      <a:pt x="515610" y="530369"/>
                      <a:pt x="415070" y="596665"/>
                      <a:pt x="298851" y="596665"/>
                    </a:cubicBezTo>
                    <a:cubicBezTo>
                      <a:pt x="133745" y="596665"/>
                      <a:pt x="0" y="463152"/>
                      <a:pt x="0" y="298333"/>
                    </a:cubicBezTo>
                    <a:cubicBezTo>
                      <a:pt x="0" y="230195"/>
                      <a:pt x="23059" y="166661"/>
                      <a:pt x="62722" y="116018"/>
                    </a:cubicBezTo>
                    <a:cubicBezTo>
                      <a:pt x="72868" y="103127"/>
                      <a:pt x="83937" y="90236"/>
                      <a:pt x="96850" y="79187"/>
                    </a:cubicBezTo>
                    <a:cubicBezTo>
                      <a:pt x="149425" y="30385"/>
                      <a:pt x="221371" y="0"/>
                      <a:pt x="298851" y="0"/>
                    </a:cubicBezTo>
                    <a:close/>
                  </a:path>
                </a:pathLst>
              </a:custGeom>
              <a:solidFill>
                <a:schemeClr val="bg1">
                  <a:lumMod val="50000"/>
                </a:schemeClr>
              </a:solidFill>
              <a:ln>
                <a:noFill/>
              </a:ln>
            </p:spPr>
            <p:txBody>
              <a:bodyPr/>
              <a:lstStyle/>
              <a:p>
                <a:endParaRPr lang="zh-CN" altLang="en-US"/>
              </a:p>
            </p:txBody>
          </p:sp>
          <p:sp>
            <p:nvSpPr>
              <p:cNvPr id="58" name="文本框 57"/>
              <p:cNvSpPr txBox="1"/>
              <p:nvPr/>
            </p:nvSpPr>
            <p:spPr>
              <a:xfrm>
                <a:off x="4019553" y="3839816"/>
                <a:ext cx="1258957" cy="369332"/>
              </a:xfrm>
              <a:prstGeom prst="rect">
                <a:avLst/>
              </a:prstGeom>
              <a:noFill/>
            </p:spPr>
            <p:txBody>
              <a:bodyPr wrap="square" rtlCol="0">
                <a:spAutoFit/>
              </a:bodyPr>
              <a:lstStyle/>
              <a:p>
                <a:pPr algn="ctr"/>
                <a:r>
                  <a:rPr lang="en-US" altLang="zh-CN" b="1" dirty="0">
                    <a:solidFill>
                      <a:schemeClr val="bg1">
                        <a:lumMod val="50000"/>
                      </a:schemeClr>
                    </a:solidFill>
                  </a:rPr>
                  <a:t>Part ONE</a:t>
                </a:r>
                <a:endParaRPr lang="zh-CN" altLang="en-US" b="1" dirty="0">
                  <a:solidFill>
                    <a:schemeClr val="bg1">
                      <a:lumMod val="50000"/>
                    </a:schemeClr>
                  </a:solidFill>
                </a:endParaRPr>
              </a:p>
            </p:txBody>
          </p:sp>
          <p:sp>
            <p:nvSpPr>
              <p:cNvPr id="59" name="文本框 58"/>
              <p:cNvSpPr txBox="1"/>
              <p:nvPr/>
            </p:nvSpPr>
            <p:spPr>
              <a:xfrm>
                <a:off x="3746016" y="4552982"/>
                <a:ext cx="1837499" cy="583565"/>
              </a:xfrm>
              <a:prstGeom prst="rect">
                <a:avLst/>
              </a:prstGeom>
              <a:noFill/>
            </p:spPr>
            <p:txBody>
              <a:bodyPr wrap="square" rtlCol="0">
                <a:spAutoFit/>
              </a:bodyPr>
              <a:lstStyle/>
              <a:p>
                <a:pPr algn="ctr"/>
                <a:r>
                  <a:rPr lang="zh-CN" altLang="en-US" sz="3200" b="1" dirty="0">
                    <a:solidFill>
                      <a:schemeClr val="bg1">
                        <a:lumMod val="50000"/>
                      </a:schemeClr>
                    </a:solidFill>
                  </a:rPr>
                  <a:t>背景概述</a:t>
                </a:r>
              </a:p>
            </p:txBody>
          </p:sp>
        </p:grpSp>
        <p:grpSp>
          <p:nvGrpSpPr>
            <p:cNvPr id="60" name="组合 59"/>
            <p:cNvGrpSpPr/>
            <p:nvPr/>
          </p:nvGrpSpPr>
          <p:grpSpPr>
            <a:xfrm>
              <a:off x="6592331" y="2022828"/>
              <a:ext cx="2358889" cy="3253409"/>
              <a:chOff x="6334539" y="2407141"/>
              <a:chExt cx="2358889" cy="3253409"/>
            </a:xfrm>
          </p:grpSpPr>
          <p:sp>
            <p:nvSpPr>
              <p:cNvPr id="61" name="矩形: 圆角 60"/>
              <p:cNvSpPr/>
              <p:nvPr/>
            </p:nvSpPr>
            <p:spPr>
              <a:xfrm>
                <a:off x="6334539" y="2407141"/>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6440556" y="3623028"/>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63" name="earth-with-continents_44720"/>
              <p:cNvSpPr>
                <a:spLocks noChangeAspect="1"/>
              </p:cNvSpPr>
              <p:nvPr/>
            </p:nvSpPr>
            <p:spPr bwMode="auto">
              <a:xfrm>
                <a:off x="7196346" y="2709714"/>
                <a:ext cx="603810" cy="609685"/>
              </a:xfrm>
              <a:custGeom>
                <a:avLst/>
                <a:gdLst>
                  <a:gd name="connsiteX0" fmla="*/ 561750 w 562638"/>
                  <a:gd name="connsiteY0" fmla="*/ 219108 h 568112"/>
                  <a:gd name="connsiteX1" fmla="*/ 562638 w 562638"/>
                  <a:gd name="connsiteY1" fmla="*/ 223842 h 568112"/>
                  <a:gd name="connsiteX2" fmla="*/ 560863 w 562638"/>
                  <a:gd name="connsiteY2" fmla="*/ 220055 h 568112"/>
                  <a:gd name="connsiteX3" fmla="*/ 537701 w 562638"/>
                  <a:gd name="connsiteY3" fmla="*/ 155639 h 568112"/>
                  <a:gd name="connsiteX4" fmla="*/ 544145 w 562638"/>
                  <a:gd name="connsiteY4" fmla="*/ 169398 h 568112"/>
                  <a:gd name="connsiteX5" fmla="*/ 541383 w 562638"/>
                  <a:gd name="connsiteY5" fmla="*/ 169398 h 568112"/>
                  <a:gd name="connsiteX6" fmla="*/ 535860 w 562638"/>
                  <a:gd name="connsiteY6" fmla="*/ 169398 h 568112"/>
                  <a:gd name="connsiteX7" fmla="*/ 535860 w 562638"/>
                  <a:gd name="connsiteY7" fmla="*/ 157474 h 568112"/>
                  <a:gd name="connsiteX8" fmla="*/ 188187 w 562638"/>
                  <a:gd name="connsiteY8" fmla="*/ 155639 h 568112"/>
                  <a:gd name="connsiteX9" fmla="*/ 188187 w 562638"/>
                  <a:gd name="connsiteY9" fmla="*/ 161126 h 568112"/>
                  <a:gd name="connsiteX10" fmla="*/ 184510 w 562638"/>
                  <a:gd name="connsiteY10" fmla="*/ 165699 h 568112"/>
                  <a:gd name="connsiteX11" fmla="*/ 175316 w 562638"/>
                  <a:gd name="connsiteY11" fmla="*/ 165699 h 568112"/>
                  <a:gd name="connsiteX12" fmla="*/ 177155 w 562638"/>
                  <a:gd name="connsiteY12" fmla="*/ 159297 h 568112"/>
                  <a:gd name="connsiteX13" fmla="*/ 180832 w 562638"/>
                  <a:gd name="connsiteY13" fmla="*/ 159297 h 568112"/>
                  <a:gd name="connsiteX14" fmla="*/ 181752 w 562638"/>
                  <a:gd name="connsiteY14" fmla="*/ 156554 h 568112"/>
                  <a:gd name="connsiteX15" fmla="*/ 32252 w 562638"/>
                  <a:gd name="connsiteY15" fmla="*/ 151940 h 568112"/>
                  <a:gd name="connsiteX16" fmla="*/ 22192 w 562638"/>
                  <a:gd name="connsiteY16" fmla="*/ 173096 h 568112"/>
                  <a:gd name="connsiteX17" fmla="*/ 22192 w 562638"/>
                  <a:gd name="connsiteY17" fmla="*/ 163898 h 568112"/>
                  <a:gd name="connsiteX18" fmla="*/ 192773 w 562638"/>
                  <a:gd name="connsiteY18" fmla="*/ 151053 h 568112"/>
                  <a:gd name="connsiteX19" fmla="*/ 193695 w 562638"/>
                  <a:gd name="connsiteY19" fmla="*/ 151053 h 568112"/>
                  <a:gd name="connsiteX20" fmla="*/ 204757 w 562638"/>
                  <a:gd name="connsiteY20" fmla="*/ 153815 h 568112"/>
                  <a:gd name="connsiteX21" fmla="*/ 204757 w 562638"/>
                  <a:gd name="connsiteY21" fmla="*/ 159338 h 568112"/>
                  <a:gd name="connsiteX22" fmla="*/ 195539 w 562638"/>
                  <a:gd name="connsiteY22" fmla="*/ 159338 h 568112"/>
                  <a:gd name="connsiteX23" fmla="*/ 192773 w 562638"/>
                  <a:gd name="connsiteY23" fmla="*/ 155656 h 568112"/>
                  <a:gd name="connsiteX24" fmla="*/ 180790 w 562638"/>
                  <a:gd name="connsiteY24" fmla="*/ 144543 h 568112"/>
                  <a:gd name="connsiteX25" fmla="*/ 190998 w 562638"/>
                  <a:gd name="connsiteY25" fmla="*/ 144543 h 568112"/>
                  <a:gd name="connsiteX26" fmla="*/ 190998 w 562638"/>
                  <a:gd name="connsiteY26" fmla="*/ 150047 h 568112"/>
                  <a:gd name="connsiteX27" fmla="*/ 186358 w 562638"/>
                  <a:gd name="connsiteY27" fmla="*/ 152799 h 568112"/>
                  <a:gd name="connsiteX28" fmla="*/ 180790 w 562638"/>
                  <a:gd name="connsiteY28" fmla="*/ 153716 h 568112"/>
                  <a:gd name="connsiteX29" fmla="*/ 180790 w 562638"/>
                  <a:gd name="connsiteY29" fmla="*/ 144543 h 568112"/>
                  <a:gd name="connsiteX30" fmla="*/ 166028 w 562638"/>
                  <a:gd name="connsiteY30" fmla="*/ 144543 h 568112"/>
                  <a:gd name="connsiteX31" fmla="*/ 175316 w 562638"/>
                  <a:gd name="connsiteY31" fmla="*/ 144543 h 568112"/>
                  <a:gd name="connsiteX32" fmla="*/ 163242 w 562638"/>
                  <a:gd name="connsiteY32" fmla="*/ 161113 h 568112"/>
                  <a:gd name="connsiteX33" fmla="*/ 158598 w 562638"/>
                  <a:gd name="connsiteY33" fmla="*/ 158351 h 568112"/>
                  <a:gd name="connsiteX34" fmla="*/ 159527 w 562638"/>
                  <a:gd name="connsiteY34" fmla="*/ 151907 h 568112"/>
                  <a:gd name="connsiteX35" fmla="*/ 198332 w 562638"/>
                  <a:gd name="connsiteY35" fmla="*/ 143655 h 568112"/>
                  <a:gd name="connsiteX36" fmla="*/ 202982 w 562638"/>
                  <a:gd name="connsiteY36" fmla="*/ 146392 h 568112"/>
                  <a:gd name="connsiteX37" fmla="*/ 199262 w 562638"/>
                  <a:gd name="connsiteY37" fmla="*/ 149129 h 568112"/>
                  <a:gd name="connsiteX38" fmla="*/ 196472 w 562638"/>
                  <a:gd name="connsiteY38" fmla="*/ 146392 h 568112"/>
                  <a:gd name="connsiteX39" fmla="*/ 186264 w 562638"/>
                  <a:gd name="connsiteY39" fmla="*/ 135370 h 568112"/>
                  <a:gd name="connsiteX40" fmla="*/ 191886 w 562638"/>
                  <a:gd name="connsiteY40" fmla="*/ 140918 h 568112"/>
                  <a:gd name="connsiteX41" fmla="*/ 186264 w 562638"/>
                  <a:gd name="connsiteY41" fmla="*/ 142767 h 568112"/>
                  <a:gd name="connsiteX42" fmla="*/ 168807 w 562638"/>
                  <a:gd name="connsiteY42" fmla="*/ 133595 h 568112"/>
                  <a:gd name="connsiteX43" fmla="*/ 180731 w 562638"/>
                  <a:gd name="connsiteY43" fmla="*/ 133595 h 568112"/>
                  <a:gd name="connsiteX44" fmla="*/ 180731 w 562638"/>
                  <a:gd name="connsiteY44" fmla="*/ 136347 h 568112"/>
                  <a:gd name="connsiteX45" fmla="*/ 182566 w 562638"/>
                  <a:gd name="connsiteY45" fmla="*/ 136347 h 568112"/>
                  <a:gd name="connsiteX46" fmla="*/ 182566 w 562638"/>
                  <a:gd name="connsiteY46" fmla="*/ 142768 h 568112"/>
                  <a:gd name="connsiteX47" fmla="*/ 166055 w 562638"/>
                  <a:gd name="connsiteY47" fmla="*/ 142768 h 568112"/>
                  <a:gd name="connsiteX48" fmla="*/ 159634 w 562638"/>
                  <a:gd name="connsiteY48" fmla="*/ 140933 h 568112"/>
                  <a:gd name="connsiteX49" fmla="*/ 161469 w 562638"/>
                  <a:gd name="connsiteY49" fmla="*/ 136347 h 568112"/>
                  <a:gd name="connsiteX50" fmla="*/ 44236 w 562638"/>
                  <a:gd name="connsiteY50" fmla="*/ 132559 h 568112"/>
                  <a:gd name="connsiteX51" fmla="*/ 44236 w 562638"/>
                  <a:gd name="connsiteY51" fmla="*/ 134405 h 568112"/>
                  <a:gd name="connsiteX52" fmla="*/ 44236 w 562638"/>
                  <a:gd name="connsiteY52" fmla="*/ 137174 h 568112"/>
                  <a:gd name="connsiteX53" fmla="*/ 35939 w 562638"/>
                  <a:gd name="connsiteY53" fmla="*/ 147325 h 568112"/>
                  <a:gd name="connsiteX54" fmla="*/ 32252 w 562638"/>
                  <a:gd name="connsiteY54" fmla="*/ 151940 h 568112"/>
                  <a:gd name="connsiteX55" fmla="*/ 44236 w 562638"/>
                  <a:gd name="connsiteY55" fmla="*/ 132559 h 568112"/>
                  <a:gd name="connsiteX56" fmla="*/ 150314 w 562638"/>
                  <a:gd name="connsiteY56" fmla="*/ 111403 h 568112"/>
                  <a:gd name="connsiteX57" fmla="*/ 157711 w 562638"/>
                  <a:gd name="connsiteY57" fmla="*/ 113242 h 568112"/>
                  <a:gd name="connsiteX58" fmla="*/ 154937 w 562638"/>
                  <a:gd name="connsiteY58" fmla="*/ 122435 h 568112"/>
                  <a:gd name="connsiteX59" fmla="*/ 147539 w 562638"/>
                  <a:gd name="connsiteY59" fmla="*/ 124274 h 568112"/>
                  <a:gd name="connsiteX60" fmla="*/ 142916 w 562638"/>
                  <a:gd name="connsiteY60" fmla="*/ 115080 h 568112"/>
                  <a:gd name="connsiteX61" fmla="*/ 491680 w 562638"/>
                  <a:gd name="connsiteY61" fmla="*/ 89359 h 568112"/>
                  <a:gd name="connsiteX62" fmla="*/ 505531 w 562638"/>
                  <a:gd name="connsiteY62" fmla="*/ 105030 h 568112"/>
                  <a:gd name="connsiteX63" fmla="*/ 499991 w 562638"/>
                  <a:gd name="connsiteY63" fmla="*/ 113326 h 568112"/>
                  <a:gd name="connsiteX64" fmla="*/ 480600 w 562638"/>
                  <a:gd name="connsiteY64" fmla="*/ 113326 h 568112"/>
                  <a:gd name="connsiteX65" fmla="*/ 478753 w 562638"/>
                  <a:gd name="connsiteY65" fmla="*/ 109639 h 568112"/>
                  <a:gd name="connsiteX66" fmla="*/ 491680 w 562638"/>
                  <a:gd name="connsiteY66" fmla="*/ 103186 h 568112"/>
                  <a:gd name="connsiteX67" fmla="*/ 133712 w 562638"/>
                  <a:gd name="connsiteY67" fmla="*/ 81962 h 568112"/>
                  <a:gd name="connsiteX68" fmla="*/ 133712 w 562638"/>
                  <a:gd name="connsiteY68" fmla="*/ 87542 h 568112"/>
                  <a:gd name="connsiteX69" fmla="*/ 119930 w 562638"/>
                  <a:gd name="connsiteY69" fmla="*/ 88472 h 568112"/>
                  <a:gd name="connsiteX70" fmla="*/ 117173 w 562638"/>
                  <a:gd name="connsiteY70" fmla="*/ 85682 h 568112"/>
                  <a:gd name="connsiteX71" fmla="*/ 127280 w 562638"/>
                  <a:gd name="connsiteY71" fmla="*/ 82892 h 568112"/>
                  <a:gd name="connsiteX72" fmla="*/ 133712 w 562638"/>
                  <a:gd name="connsiteY72" fmla="*/ 81962 h 568112"/>
                  <a:gd name="connsiteX73" fmla="*/ 123617 w 562638"/>
                  <a:gd name="connsiteY73" fmla="*/ 66280 h 568112"/>
                  <a:gd name="connsiteX74" fmla="*/ 133743 w 562638"/>
                  <a:gd name="connsiteY74" fmla="*/ 66280 h 568112"/>
                  <a:gd name="connsiteX75" fmla="*/ 133743 w 562638"/>
                  <a:gd name="connsiteY75" fmla="*/ 70883 h 568112"/>
                  <a:gd name="connsiteX76" fmla="*/ 130981 w 562638"/>
                  <a:gd name="connsiteY76" fmla="*/ 74565 h 568112"/>
                  <a:gd name="connsiteX77" fmla="*/ 117173 w 562638"/>
                  <a:gd name="connsiteY77" fmla="*/ 74565 h 568112"/>
                  <a:gd name="connsiteX78" fmla="*/ 117173 w 562638"/>
                  <a:gd name="connsiteY78" fmla="*/ 69042 h 568112"/>
                  <a:gd name="connsiteX79" fmla="*/ 117173 w 562638"/>
                  <a:gd name="connsiteY79" fmla="*/ 68121 h 568112"/>
                  <a:gd name="connsiteX80" fmla="*/ 123617 w 562638"/>
                  <a:gd name="connsiteY80" fmla="*/ 68121 h 568112"/>
                  <a:gd name="connsiteX81" fmla="*/ 284117 w 562638"/>
                  <a:gd name="connsiteY81" fmla="*/ 0 h 568112"/>
                  <a:gd name="connsiteX82" fmla="*/ 319170 w 562638"/>
                  <a:gd name="connsiteY82" fmla="*/ 2762 h 568112"/>
                  <a:gd name="connsiteX83" fmla="*/ 334852 w 562638"/>
                  <a:gd name="connsiteY83" fmla="*/ 4604 h 568112"/>
                  <a:gd name="connsiteX84" fmla="*/ 338542 w 562638"/>
                  <a:gd name="connsiteY84" fmla="*/ 5525 h 568112"/>
                  <a:gd name="connsiteX85" fmla="*/ 472298 w 562638"/>
                  <a:gd name="connsiteY85" fmla="*/ 70899 h 568112"/>
                  <a:gd name="connsiteX86" fmla="*/ 468608 w 562638"/>
                  <a:gd name="connsiteY86" fmla="*/ 77344 h 568112"/>
                  <a:gd name="connsiteX87" fmla="*/ 455694 w 562638"/>
                  <a:gd name="connsiteY87" fmla="*/ 81948 h 568112"/>
                  <a:gd name="connsiteX88" fmla="*/ 450159 w 562638"/>
                  <a:gd name="connsiteY88" fmla="*/ 88393 h 568112"/>
                  <a:gd name="connsiteX89" fmla="*/ 452004 w 562638"/>
                  <a:gd name="connsiteY89" fmla="*/ 94839 h 568112"/>
                  <a:gd name="connsiteX90" fmla="*/ 458461 w 562638"/>
                  <a:gd name="connsiteY90" fmla="*/ 95760 h 568112"/>
                  <a:gd name="connsiteX91" fmla="*/ 462151 w 562638"/>
                  <a:gd name="connsiteY91" fmla="*/ 105888 h 568112"/>
                  <a:gd name="connsiteX92" fmla="*/ 474143 w 562638"/>
                  <a:gd name="connsiteY92" fmla="*/ 101284 h 568112"/>
                  <a:gd name="connsiteX93" fmla="*/ 475988 w 562638"/>
                  <a:gd name="connsiteY93" fmla="*/ 115096 h 568112"/>
                  <a:gd name="connsiteX94" fmla="*/ 472298 w 562638"/>
                  <a:gd name="connsiteY94" fmla="*/ 115096 h 568112"/>
                  <a:gd name="connsiteX95" fmla="*/ 463073 w 562638"/>
                  <a:gd name="connsiteY95" fmla="*/ 114175 h 568112"/>
                  <a:gd name="connsiteX96" fmla="*/ 452004 w 562638"/>
                  <a:gd name="connsiteY96" fmla="*/ 116016 h 568112"/>
                  <a:gd name="connsiteX97" fmla="*/ 441857 w 562638"/>
                  <a:gd name="connsiteY97" fmla="*/ 129828 h 568112"/>
                  <a:gd name="connsiteX98" fmla="*/ 427098 w 562638"/>
                  <a:gd name="connsiteY98" fmla="*/ 132590 h 568112"/>
                  <a:gd name="connsiteX99" fmla="*/ 425253 w 562638"/>
                  <a:gd name="connsiteY99" fmla="*/ 145481 h 568112"/>
                  <a:gd name="connsiteX100" fmla="*/ 431710 w 562638"/>
                  <a:gd name="connsiteY100" fmla="*/ 146402 h 568112"/>
                  <a:gd name="connsiteX101" fmla="*/ 429865 w 562638"/>
                  <a:gd name="connsiteY101" fmla="*/ 154689 h 568112"/>
                  <a:gd name="connsiteX102" fmla="*/ 415106 w 562638"/>
                  <a:gd name="connsiteY102" fmla="*/ 151926 h 568112"/>
                  <a:gd name="connsiteX103" fmla="*/ 401269 w 562638"/>
                  <a:gd name="connsiteY103" fmla="*/ 154689 h 568112"/>
                  <a:gd name="connsiteX104" fmla="*/ 398501 w 562638"/>
                  <a:gd name="connsiteY104" fmla="*/ 162055 h 568112"/>
                  <a:gd name="connsiteX105" fmla="*/ 401269 w 562638"/>
                  <a:gd name="connsiteY105" fmla="*/ 177708 h 568112"/>
                  <a:gd name="connsiteX106" fmla="*/ 408648 w 562638"/>
                  <a:gd name="connsiteY106" fmla="*/ 181391 h 568112"/>
                  <a:gd name="connsiteX107" fmla="*/ 422485 w 562638"/>
                  <a:gd name="connsiteY107" fmla="*/ 181391 h 568112"/>
                  <a:gd name="connsiteX108" fmla="*/ 430787 w 562638"/>
                  <a:gd name="connsiteY108" fmla="*/ 180470 h 568112"/>
                  <a:gd name="connsiteX109" fmla="*/ 433555 w 562638"/>
                  <a:gd name="connsiteY109" fmla="*/ 173104 h 568112"/>
                  <a:gd name="connsiteX110" fmla="*/ 447392 w 562638"/>
                  <a:gd name="connsiteY110" fmla="*/ 155609 h 568112"/>
                  <a:gd name="connsiteX111" fmla="*/ 456616 w 562638"/>
                  <a:gd name="connsiteY111" fmla="*/ 157451 h 568112"/>
                  <a:gd name="connsiteX112" fmla="*/ 465841 w 562638"/>
                  <a:gd name="connsiteY112" fmla="*/ 149164 h 568112"/>
                  <a:gd name="connsiteX113" fmla="*/ 467686 w 562638"/>
                  <a:gd name="connsiteY113" fmla="*/ 155609 h 568112"/>
                  <a:gd name="connsiteX114" fmla="*/ 489825 w 562638"/>
                  <a:gd name="connsiteY114" fmla="*/ 170342 h 568112"/>
                  <a:gd name="connsiteX115" fmla="*/ 487057 w 562638"/>
                  <a:gd name="connsiteY115" fmla="*/ 174025 h 568112"/>
                  <a:gd name="connsiteX116" fmla="*/ 476910 w 562638"/>
                  <a:gd name="connsiteY116" fmla="*/ 173104 h 568112"/>
                  <a:gd name="connsiteX117" fmla="*/ 480600 w 562638"/>
                  <a:gd name="connsiteY117" fmla="*/ 178628 h 568112"/>
                  <a:gd name="connsiteX118" fmla="*/ 487057 w 562638"/>
                  <a:gd name="connsiteY118" fmla="*/ 180470 h 568112"/>
                  <a:gd name="connsiteX119" fmla="*/ 494437 w 562638"/>
                  <a:gd name="connsiteY119" fmla="*/ 177708 h 568112"/>
                  <a:gd name="connsiteX120" fmla="*/ 494437 w 562638"/>
                  <a:gd name="connsiteY120" fmla="*/ 168500 h 568112"/>
                  <a:gd name="connsiteX121" fmla="*/ 497204 w 562638"/>
                  <a:gd name="connsiteY121" fmla="*/ 166658 h 568112"/>
                  <a:gd name="connsiteX122" fmla="*/ 494437 w 562638"/>
                  <a:gd name="connsiteY122" fmla="*/ 163896 h 568112"/>
                  <a:gd name="connsiteX123" fmla="*/ 479678 w 562638"/>
                  <a:gd name="connsiteY123" fmla="*/ 155609 h 568112"/>
                  <a:gd name="connsiteX124" fmla="*/ 475988 w 562638"/>
                  <a:gd name="connsiteY124" fmla="*/ 145481 h 568112"/>
                  <a:gd name="connsiteX125" fmla="*/ 487980 w 562638"/>
                  <a:gd name="connsiteY125" fmla="*/ 145481 h 568112"/>
                  <a:gd name="connsiteX126" fmla="*/ 492592 w 562638"/>
                  <a:gd name="connsiteY126" fmla="*/ 149164 h 568112"/>
                  <a:gd name="connsiteX127" fmla="*/ 502739 w 562638"/>
                  <a:gd name="connsiteY127" fmla="*/ 158372 h 568112"/>
                  <a:gd name="connsiteX128" fmla="*/ 503662 w 562638"/>
                  <a:gd name="connsiteY128" fmla="*/ 169421 h 568112"/>
                  <a:gd name="connsiteX129" fmla="*/ 514731 w 562638"/>
                  <a:gd name="connsiteY129" fmla="*/ 180470 h 568112"/>
                  <a:gd name="connsiteX130" fmla="*/ 518421 w 562638"/>
                  <a:gd name="connsiteY130" fmla="*/ 164817 h 568112"/>
                  <a:gd name="connsiteX131" fmla="*/ 525800 w 562638"/>
                  <a:gd name="connsiteY131" fmla="*/ 160213 h 568112"/>
                  <a:gd name="connsiteX132" fmla="*/ 527645 w 562638"/>
                  <a:gd name="connsiteY132" fmla="*/ 174025 h 568112"/>
                  <a:gd name="connsiteX133" fmla="*/ 535025 w 562638"/>
                  <a:gd name="connsiteY133" fmla="*/ 181391 h 568112"/>
                  <a:gd name="connsiteX134" fmla="*/ 549784 w 562638"/>
                  <a:gd name="connsiteY134" fmla="*/ 181391 h 568112"/>
                  <a:gd name="connsiteX135" fmla="*/ 557164 w 562638"/>
                  <a:gd name="connsiteY135" fmla="*/ 204410 h 568112"/>
                  <a:gd name="connsiteX136" fmla="*/ 556242 w 562638"/>
                  <a:gd name="connsiteY136" fmla="*/ 205331 h 568112"/>
                  <a:gd name="connsiteX137" fmla="*/ 533180 w 562638"/>
                  <a:gd name="connsiteY137" fmla="*/ 205331 h 568112"/>
                  <a:gd name="connsiteX138" fmla="*/ 519343 w 562638"/>
                  <a:gd name="connsiteY138" fmla="*/ 195202 h 568112"/>
                  <a:gd name="connsiteX139" fmla="*/ 504584 w 562638"/>
                  <a:gd name="connsiteY139" fmla="*/ 197044 h 568112"/>
                  <a:gd name="connsiteX140" fmla="*/ 504584 w 562638"/>
                  <a:gd name="connsiteY140" fmla="*/ 205331 h 568112"/>
                  <a:gd name="connsiteX141" fmla="*/ 499972 w 562638"/>
                  <a:gd name="connsiteY141" fmla="*/ 205331 h 568112"/>
                  <a:gd name="connsiteX142" fmla="*/ 495359 w 562638"/>
                  <a:gd name="connsiteY142" fmla="*/ 201648 h 568112"/>
                  <a:gd name="connsiteX143" fmla="*/ 470453 w 562638"/>
                  <a:gd name="connsiteY143" fmla="*/ 195202 h 568112"/>
                  <a:gd name="connsiteX144" fmla="*/ 470453 w 562638"/>
                  <a:gd name="connsiteY144" fmla="*/ 179549 h 568112"/>
                  <a:gd name="connsiteX145" fmla="*/ 438167 w 562638"/>
                  <a:gd name="connsiteY145" fmla="*/ 181391 h 568112"/>
                  <a:gd name="connsiteX146" fmla="*/ 428020 w 562638"/>
                  <a:gd name="connsiteY146" fmla="*/ 186915 h 568112"/>
                  <a:gd name="connsiteX147" fmla="*/ 415106 w 562638"/>
                  <a:gd name="connsiteY147" fmla="*/ 186915 h 568112"/>
                  <a:gd name="connsiteX148" fmla="*/ 409571 w 562638"/>
                  <a:gd name="connsiteY148" fmla="*/ 186915 h 568112"/>
                  <a:gd name="connsiteX149" fmla="*/ 393889 w 562638"/>
                  <a:gd name="connsiteY149" fmla="*/ 195202 h 568112"/>
                  <a:gd name="connsiteX150" fmla="*/ 393889 w 562638"/>
                  <a:gd name="connsiteY150" fmla="*/ 210855 h 568112"/>
                  <a:gd name="connsiteX151" fmla="*/ 362526 w 562638"/>
                  <a:gd name="connsiteY151" fmla="*/ 233874 h 568112"/>
                  <a:gd name="connsiteX152" fmla="*/ 365293 w 562638"/>
                  <a:gd name="connsiteY152" fmla="*/ 243082 h 568112"/>
                  <a:gd name="connsiteX153" fmla="*/ 371750 w 562638"/>
                  <a:gd name="connsiteY153" fmla="*/ 243082 h 568112"/>
                  <a:gd name="connsiteX154" fmla="*/ 369905 w 562638"/>
                  <a:gd name="connsiteY154" fmla="*/ 252290 h 568112"/>
                  <a:gd name="connsiteX155" fmla="*/ 365293 w 562638"/>
                  <a:gd name="connsiteY155" fmla="*/ 254131 h 568112"/>
                  <a:gd name="connsiteX156" fmla="*/ 365293 w 562638"/>
                  <a:gd name="connsiteY156" fmla="*/ 278071 h 568112"/>
                  <a:gd name="connsiteX157" fmla="*/ 392044 w 562638"/>
                  <a:gd name="connsiteY157" fmla="*/ 309377 h 568112"/>
                  <a:gd name="connsiteX158" fmla="*/ 404036 w 562638"/>
                  <a:gd name="connsiteY158" fmla="*/ 309377 h 568112"/>
                  <a:gd name="connsiteX159" fmla="*/ 404959 w 562638"/>
                  <a:gd name="connsiteY159" fmla="*/ 307535 h 568112"/>
                  <a:gd name="connsiteX160" fmla="*/ 426175 w 562638"/>
                  <a:gd name="connsiteY160" fmla="*/ 307535 h 568112"/>
                  <a:gd name="connsiteX161" fmla="*/ 431710 w 562638"/>
                  <a:gd name="connsiteY161" fmla="*/ 302011 h 568112"/>
                  <a:gd name="connsiteX162" fmla="*/ 444624 w 562638"/>
                  <a:gd name="connsiteY162" fmla="*/ 302011 h 568112"/>
                  <a:gd name="connsiteX163" fmla="*/ 451081 w 562638"/>
                  <a:gd name="connsiteY163" fmla="*/ 308456 h 568112"/>
                  <a:gd name="connsiteX164" fmla="*/ 468608 w 562638"/>
                  <a:gd name="connsiteY164" fmla="*/ 310298 h 568112"/>
                  <a:gd name="connsiteX165" fmla="*/ 466763 w 562638"/>
                  <a:gd name="connsiteY165" fmla="*/ 334238 h 568112"/>
                  <a:gd name="connsiteX166" fmla="*/ 486135 w 562638"/>
                  <a:gd name="connsiteY166" fmla="*/ 369227 h 568112"/>
                  <a:gd name="connsiteX167" fmla="*/ 475988 w 562638"/>
                  <a:gd name="connsiteY167" fmla="*/ 389484 h 568112"/>
                  <a:gd name="connsiteX168" fmla="*/ 476910 w 562638"/>
                  <a:gd name="connsiteY168" fmla="*/ 398691 h 568112"/>
                  <a:gd name="connsiteX169" fmla="*/ 485212 w 562638"/>
                  <a:gd name="connsiteY169" fmla="*/ 406978 h 568112"/>
                  <a:gd name="connsiteX170" fmla="*/ 485212 w 562638"/>
                  <a:gd name="connsiteY170" fmla="*/ 429997 h 568112"/>
                  <a:gd name="connsiteX171" fmla="*/ 496282 w 562638"/>
                  <a:gd name="connsiteY171" fmla="*/ 444729 h 568112"/>
                  <a:gd name="connsiteX172" fmla="*/ 496282 w 562638"/>
                  <a:gd name="connsiteY172" fmla="*/ 463145 h 568112"/>
                  <a:gd name="connsiteX173" fmla="*/ 505506 w 562638"/>
                  <a:gd name="connsiteY173" fmla="*/ 463145 h 568112"/>
                  <a:gd name="connsiteX174" fmla="*/ 284117 w 562638"/>
                  <a:gd name="connsiteY174" fmla="*/ 568112 h 568112"/>
                  <a:gd name="connsiteX175" fmla="*/ 0 w 562638"/>
                  <a:gd name="connsiteY175" fmla="*/ 285437 h 568112"/>
                  <a:gd name="connsiteX176" fmla="*/ 0 w 562638"/>
                  <a:gd name="connsiteY176" fmla="*/ 284516 h 568112"/>
                  <a:gd name="connsiteX177" fmla="*/ 3690 w 562638"/>
                  <a:gd name="connsiteY177" fmla="*/ 233874 h 568112"/>
                  <a:gd name="connsiteX178" fmla="*/ 4612 w 562638"/>
                  <a:gd name="connsiteY178" fmla="*/ 234795 h 568112"/>
                  <a:gd name="connsiteX179" fmla="*/ 10147 w 562638"/>
                  <a:gd name="connsiteY179" fmla="*/ 238478 h 568112"/>
                  <a:gd name="connsiteX180" fmla="*/ 11069 w 562638"/>
                  <a:gd name="connsiteY180" fmla="*/ 242161 h 568112"/>
                  <a:gd name="connsiteX181" fmla="*/ 3690 w 562638"/>
                  <a:gd name="connsiteY181" fmla="*/ 244003 h 568112"/>
                  <a:gd name="connsiteX182" fmla="*/ 2767 w 562638"/>
                  <a:gd name="connsiteY182" fmla="*/ 253210 h 568112"/>
                  <a:gd name="connsiteX183" fmla="*/ 11069 w 562638"/>
                  <a:gd name="connsiteY183" fmla="*/ 253210 h 568112"/>
                  <a:gd name="connsiteX184" fmla="*/ 22139 w 562638"/>
                  <a:gd name="connsiteY184" fmla="*/ 252290 h 568112"/>
                  <a:gd name="connsiteX185" fmla="*/ 27674 w 562638"/>
                  <a:gd name="connsiteY185" fmla="*/ 245844 h 568112"/>
                  <a:gd name="connsiteX186" fmla="*/ 21217 w 562638"/>
                  <a:gd name="connsiteY186" fmla="*/ 244003 h 568112"/>
                  <a:gd name="connsiteX187" fmla="*/ 18449 w 562638"/>
                  <a:gd name="connsiteY187" fmla="*/ 240320 h 568112"/>
                  <a:gd name="connsiteX188" fmla="*/ 13837 w 562638"/>
                  <a:gd name="connsiteY188" fmla="*/ 232033 h 568112"/>
                  <a:gd name="connsiteX189" fmla="*/ 11069 w 562638"/>
                  <a:gd name="connsiteY189" fmla="*/ 220984 h 568112"/>
                  <a:gd name="connsiteX190" fmla="*/ 7380 w 562638"/>
                  <a:gd name="connsiteY190" fmla="*/ 221904 h 568112"/>
                  <a:gd name="connsiteX191" fmla="*/ 6457 w 562638"/>
                  <a:gd name="connsiteY191" fmla="*/ 221904 h 568112"/>
                  <a:gd name="connsiteX192" fmla="*/ 22139 w 562638"/>
                  <a:gd name="connsiteY192" fmla="*/ 173104 h 568112"/>
                  <a:gd name="connsiteX193" fmla="*/ 22139 w 562638"/>
                  <a:gd name="connsiteY193" fmla="*/ 175866 h 568112"/>
                  <a:gd name="connsiteX194" fmla="*/ 22139 w 562638"/>
                  <a:gd name="connsiteY194" fmla="*/ 188757 h 568112"/>
                  <a:gd name="connsiteX195" fmla="*/ 34131 w 562638"/>
                  <a:gd name="connsiteY195" fmla="*/ 195202 h 568112"/>
                  <a:gd name="connsiteX196" fmla="*/ 34131 w 562638"/>
                  <a:gd name="connsiteY196" fmla="*/ 217301 h 568112"/>
                  <a:gd name="connsiteX197" fmla="*/ 45200 w 562638"/>
                  <a:gd name="connsiteY197" fmla="*/ 236637 h 568112"/>
                  <a:gd name="connsiteX198" fmla="*/ 54425 w 562638"/>
                  <a:gd name="connsiteY198" fmla="*/ 238478 h 568112"/>
                  <a:gd name="connsiteX199" fmla="*/ 56270 w 562638"/>
                  <a:gd name="connsiteY199" fmla="*/ 231112 h 568112"/>
                  <a:gd name="connsiteX200" fmla="*/ 45200 w 562638"/>
                  <a:gd name="connsiteY200" fmla="*/ 214538 h 568112"/>
                  <a:gd name="connsiteX201" fmla="*/ 42433 w 562638"/>
                  <a:gd name="connsiteY201" fmla="*/ 197964 h 568112"/>
                  <a:gd name="connsiteX202" fmla="*/ 48890 w 562638"/>
                  <a:gd name="connsiteY202" fmla="*/ 197964 h 568112"/>
                  <a:gd name="connsiteX203" fmla="*/ 51658 w 562638"/>
                  <a:gd name="connsiteY203" fmla="*/ 215459 h 568112"/>
                  <a:gd name="connsiteX204" fmla="*/ 64572 w 562638"/>
                  <a:gd name="connsiteY204" fmla="*/ 233874 h 568112"/>
                  <a:gd name="connsiteX205" fmla="*/ 61805 w 562638"/>
                  <a:gd name="connsiteY205" fmla="*/ 234795 h 568112"/>
                  <a:gd name="connsiteX206" fmla="*/ 62727 w 562638"/>
                  <a:gd name="connsiteY206" fmla="*/ 239399 h 568112"/>
                  <a:gd name="connsiteX207" fmla="*/ 67339 w 562638"/>
                  <a:gd name="connsiteY207" fmla="*/ 239399 h 568112"/>
                  <a:gd name="connsiteX208" fmla="*/ 63650 w 562638"/>
                  <a:gd name="connsiteY208" fmla="*/ 245844 h 568112"/>
                  <a:gd name="connsiteX209" fmla="*/ 73797 w 562638"/>
                  <a:gd name="connsiteY209" fmla="*/ 260577 h 568112"/>
                  <a:gd name="connsiteX210" fmla="*/ 98703 w 562638"/>
                  <a:gd name="connsiteY210" fmla="*/ 267022 h 568112"/>
                  <a:gd name="connsiteX211" fmla="*/ 98703 w 562638"/>
                  <a:gd name="connsiteY211" fmla="*/ 263339 h 568112"/>
                  <a:gd name="connsiteX212" fmla="*/ 108850 w 562638"/>
                  <a:gd name="connsiteY212" fmla="*/ 264260 h 568112"/>
                  <a:gd name="connsiteX213" fmla="*/ 107927 w 562638"/>
                  <a:gd name="connsiteY213" fmla="*/ 271626 h 568112"/>
                  <a:gd name="connsiteX214" fmla="*/ 115307 w 562638"/>
                  <a:gd name="connsiteY214" fmla="*/ 272546 h 568112"/>
                  <a:gd name="connsiteX215" fmla="*/ 127299 w 562638"/>
                  <a:gd name="connsiteY215" fmla="*/ 276229 h 568112"/>
                  <a:gd name="connsiteX216" fmla="*/ 144826 w 562638"/>
                  <a:gd name="connsiteY216" fmla="*/ 295566 h 568112"/>
                  <a:gd name="connsiteX217" fmla="*/ 166042 w 562638"/>
                  <a:gd name="connsiteY217" fmla="*/ 297407 h 568112"/>
                  <a:gd name="connsiteX218" fmla="*/ 167887 w 562638"/>
                  <a:gd name="connsiteY218" fmla="*/ 314902 h 568112"/>
                  <a:gd name="connsiteX219" fmla="*/ 153128 w 562638"/>
                  <a:gd name="connsiteY219" fmla="*/ 325030 h 568112"/>
                  <a:gd name="connsiteX220" fmla="*/ 153128 w 562638"/>
                  <a:gd name="connsiteY220" fmla="*/ 340683 h 568112"/>
                  <a:gd name="connsiteX221" fmla="*/ 150360 w 562638"/>
                  <a:gd name="connsiteY221" fmla="*/ 350811 h 568112"/>
                  <a:gd name="connsiteX222" fmla="*/ 172499 w 562638"/>
                  <a:gd name="connsiteY222" fmla="*/ 377514 h 568112"/>
                  <a:gd name="connsiteX223" fmla="*/ 173422 w 562638"/>
                  <a:gd name="connsiteY223" fmla="*/ 386721 h 568112"/>
                  <a:gd name="connsiteX224" fmla="*/ 182646 w 562638"/>
                  <a:gd name="connsiteY224" fmla="*/ 388563 h 568112"/>
                  <a:gd name="connsiteX225" fmla="*/ 200173 w 562638"/>
                  <a:gd name="connsiteY225" fmla="*/ 401454 h 568112"/>
                  <a:gd name="connsiteX226" fmla="*/ 200173 w 562638"/>
                  <a:gd name="connsiteY226" fmla="*/ 450254 h 568112"/>
                  <a:gd name="connsiteX227" fmla="*/ 205708 w 562638"/>
                  <a:gd name="connsiteY227" fmla="*/ 452096 h 568112"/>
                  <a:gd name="connsiteX228" fmla="*/ 202018 w 562638"/>
                  <a:gd name="connsiteY228" fmla="*/ 474194 h 568112"/>
                  <a:gd name="connsiteX229" fmla="*/ 212165 w 562638"/>
                  <a:gd name="connsiteY229" fmla="*/ 487085 h 568112"/>
                  <a:gd name="connsiteX230" fmla="*/ 210320 w 562638"/>
                  <a:gd name="connsiteY230" fmla="*/ 510104 h 568112"/>
                  <a:gd name="connsiteX231" fmla="*/ 223235 w 562638"/>
                  <a:gd name="connsiteY231" fmla="*/ 533123 h 568112"/>
                  <a:gd name="connsiteX232" fmla="*/ 239839 w 562638"/>
                  <a:gd name="connsiteY232" fmla="*/ 547855 h 568112"/>
                  <a:gd name="connsiteX233" fmla="*/ 257365 w 562638"/>
                  <a:gd name="connsiteY233" fmla="*/ 547855 h 568112"/>
                  <a:gd name="connsiteX234" fmla="*/ 258288 w 562638"/>
                  <a:gd name="connsiteY234" fmla="*/ 542331 h 568112"/>
                  <a:gd name="connsiteX235" fmla="*/ 246296 w 562638"/>
                  <a:gd name="connsiteY235" fmla="*/ 532202 h 568112"/>
                  <a:gd name="connsiteX236" fmla="*/ 247218 w 562638"/>
                  <a:gd name="connsiteY236" fmla="*/ 526678 h 568112"/>
                  <a:gd name="connsiteX237" fmla="*/ 249063 w 562638"/>
                  <a:gd name="connsiteY237" fmla="*/ 520232 h 568112"/>
                  <a:gd name="connsiteX238" fmla="*/ 249986 w 562638"/>
                  <a:gd name="connsiteY238" fmla="*/ 513787 h 568112"/>
                  <a:gd name="connsiteX239" fmla="*/ 240761 w 562638"/>
                  <a:gd name="connsiteY239" fmla="*/ 513787 h 568112"/>
                  <a:gd name="connsiteX240" fmla="*/ 237071 w 562638"/>
                  <a:gd name="connsiteY240" fmla="*/ 508262 h 568112"/>
                  <a:gd name="connsiteX241" fmla="*/ 243529 w 562638"/>
                  <a:gd name="connsiteY241" fmla="*/ 501817 h 568112"/>
                  <a:gd name="connsiteX242" fmla="*/ 244451 w 562638"/>
                  <a:gd name="connsiteY242" fmla="*/ 496292 h 568112"/>
                  <a:gd name="connsiteX243" fmla="*/ 237071 w 562638"/>
                  <a:gd name="connsiteY243" fmla="*/ 494451 h 568112"/>
                  <a:gd name="connsiteX244" fmla="*/ 237994 w 562638"/>
                  <a:gd name="connsiteY244" fmla="*/ 489847 h 568112"/>
                  <a:gd name="connsiteX245" fmla="*/ 249063 w 562638"/>
                  <a:gd name="connsiteY245" fmla="*/ 488005 h 568112"/>
                  <a:gd name="connsiteX246" fmla="*/ 265668 w 562638"/>
                  <a:gd name="connsiteY246" fmla="*/ 479719 h 568112"/>
                  <a:gd name="connsiteX247" fmla="*/ 271202 w 562638"/>
                  <a:gd name="connsiteY247" fmla="*/ 469590 h 568112"/>
                  <a:gd name="connsiteX248" fmla="*/ 288729 w 562638"/>
                  <a:gd name="connsiteY248" fmla="*/ 446571 h 568112"/>
                  <a:gd name="connsiteX249" fmla="*/ 285039 w 562638"/>
                  <a:gd name="connsiteY249" fmla="*/ 429077 h 568112"/>
                  <a:gd name="connsiteX250" fmla="*/ 290574 w 562638"/>
                  <a:gd name="connsiteY250" fmla="*/ 419869 h 568112"/>
                  <a:gd name="connsiteX251" fmla="*/ 307178 w 562638"/>
                  <a:gd name="connsiteY251" fmla="*/ 419869 h 568112"/>
                  <a:gd name="connsiteX252" fmla="*/ 317325 w 562638"/>
                  <a:gd name="connsiteY252" fmla="*/ 411582 h 568112"/>
                  <a:gd name="connsiteX253" fmla="*/ 321015 w 562638"/>
                  <a:gd name="connsiteY253" fmla="*/ 376593 h 568112"/>
                  <a:gd name="connsiteX254" fmla="*/ 333929 w 562638"/>
                  <a:gd name="connsiteY254" fmla="*/ 361861 h 568112"/>
                  <a:gd name="connsiteX255" fmla="*/ 335774 w 562638"/>
                  <a:gd name="connsiteY255" fmla="*/ 351732 h 568112"/>
                  <a:gd name="connsiteX256" fmla="*/ 324705 w 562638"/>
                  <a:gd name="connsiteY256" fmla="*/ 348049 h 568112"/>
                  <a:gd name="connsiteX257" fmla="*/ 317325 w 562638"/>
                  <a:gd name="connsiteY257" fmla="*/ 336079 h 568112"/>
                  <a:gd name="connsiteX258" fmla="*/ 292419 w 562638"/>
                  <a:gd name="connsiteY258" fmla="*/ 336079 h 568112"/>
                  <a:gd name="connsiteX259" fmla="*/ 272125 w 562638"/>
                  <a:gd name="connsiteY259" fmla="*/ 327792 h 568112"/>
                  <a:gd name="connsiteX260" fmla="*/ 271202 w 562638"/>
                  <a:gd name="connsiteY260" fmla="*/ 313981 h 568112"/>
                  <a:gd name="connsiteX261" fmla="*/ 264745 w 562638"/>
                  <a:gd name="connsiteY261" fmla="*/ 302932 h 568112"/>
                  <a:gd name="connsiteX262" fmla="*/ 246296 w 562638"/>
                  <a:gd name="connsiteY262" fmla="*/ 302011 h 568112"/>
                  <a:gd name="connsiteX263" fmla="*/ 236149 w 562638"/>
                  <a:gd name="connsiteY263" fmla="*/ 286358 h 568112"/>
                  <a:gd name="connsiteX264" fmla="*/ 226924 w 562638"/>
                  <a:gd name="connsiteY264" fmla="*/ 281754 h 568112"/>
                  <a:gd name="connsiteX265" fmla="*/ 226924 w 562638"/>
                  <a:gd name="connsiteY265" fmla="*/ 286358 h 568112"/>
                  <a:gd name="connsiteX266" fmla="*/ 209398 w 562638"/>
                  <a:gd name="connsiteY266" fmla="*/ 287279 h 568112"/>
                  <a:gd name="connsiteX267" fmla="*/ 203863 w 562638"/>
                  <a:gd name="connsiteY267" fmla="*/ 278992 h 568112"/>
                  <a:gd name="connsiteX268" fmla="*/ 186336 w 562638"/>
                  <a:gd name="connsiteY268" fmla="*/ 275309 h 568112"/>
                  <a:gd name="connsiteX269" fmla="*/ 171577 w 562638"/>
                  <a:gd name="connsiteY269" fmla="*/ 291883 h 568112"/>
                  <a:gd name="connsiteX270" fmla="*/ 151283 w 562638"/>
                  <a:gd name="connsiteY270" fmla="*/ 288199 h 568112"/>
                  <a:gd name="connsiteX271" fmla="*/ 148516 w 562638"/>
                  <a:gd name="connsiteY271" fmla="*/ 288199 h 568112"/>
                  <a:gd name="connsiteX272" fmla="*/ 147593 w 562638"/>
                  <a:gd name="connsiteY272" fmla="*/ 262418 h 568112"/>
                  <a:gd name="connsiteX273" fmla="*/ 130989 w 562638"/>
                  <a:gd name="connsiteY273" fmla="*/ 259656 h 568112"/>
                  <a:gd name="connsiteX274" fmla="*/ 137446 w 562638"/>
                  <a:gd name="connsiteY274" fmla="*/ 247686 h 568112"/>
                  <a:gd name="connsiteX275" fmla="*/ 135601 w 562638"/>
                  <a:gd name="connsiteY275" fmla="*/ 240320 h 568112"/>
                  <a:gd name="connsiteX276" fmla="*/ 113462 w 562638"/>
                  <a:gd name="connsiteY276" fmla="*/ 255052 h 568112"/>
                  <a:gd name="connsiteX277" fmla="*/ 99625 w 562638"/>
                  <a:gd name="connsiteY277" fmla="*/ 253210 h 568112"/>
                  <a:gd name="connsiteX278" fmla="*/ 95013 w 562638"/>
                  <a:gd name="connsiteY278" fmla="*/ 242161 h 568112"/>
                  <a:gd name="connsiteX279" fmla="*/ 97780 w 562638"/>
                  <a:gd name="connsiteY279" fmla="*/ 231112 h 568112"/>
                  <a:gd name="connsiteX280" fmla="*/ 105160 w 562638"/>
                  <a:gd name="connsiteY280" fmla="*/ 217301 h 568112"/>
                  <a:gd name="connsiteX281" fmla="*/ 122687 w 562638"/>
                  <a:gd name="connsiteY281" fmla="*/ 208093 h 568112"/>
                  <a:gd name="connsiteX282" fmla="*/ 156818 w 562638"/>
                  <a:gd name="connsiteY282" fmla="*/ 208093 h 568112"/>
                  <a:gd name="connsiteX283" fmla="*/ 156818 w 562638"/>
                  <a:gd name="connsiteY283" fmla="*/ 219142 h 568112"/>
                  <a:gd name="connsiteX284" fmla="*/ 168810 w 562638"/>
                  <a:gd name="connsiteY284" fmla="*/ 224667 h 568112"/>
                  <a:gd name="connsiteX285" fmla="*/ 167887 w 562638"/>
                  <a:gd name="connsiteY285" fmla="*/ 207172 h 568112"/>
                  <a:gd name="connsiteX286" fmla="*/ 176189 w 562638"/>
                  <a:gd name="connsiteY286" fmla="*/ 197964 h 568112"/>
                  <a:gd name="connsiteX287" fmla="*/ 193716 w 562638"/>
                  <a:gd name="connsiteY287" fmla="*/ 186915 h 568112"/>
                  <a:gd name="connsiteX288" fmla="*/ 194638 w 562638"/>
                  <a:gd name="connsiteY288" fmla="*/ 178628 h 568112"/>
                  <a:gd name="connsiteX289" fmla="*/ 212165 w 562638"/>
                  <a:gd name="connsiteY289" fmla="*/ 160213 h 568112"/>
                  <a:gd name="connsiteX290" fmla="*/ 231537 w 562638"/>
                  <a:gd name="connsiteY290" fmla="*/ 150085 h 568112"/>
                  <a:gd name="connsiteX291" fmla="*/ 229692 w 562638"/>
                  <a:gd name="connsiteY291" fmla="*/ 149164 h 568112"/>
                  <a:gd name="connsiteX292" fmla="*/ 241684 w 562638"/>
                  <a:gd name="connsiteY292" fmla="*/ 137194 h 568112"/>
                  <a:gd name="connsiteX293" fmla="*/ 247218 w 562638"/>
                  <a:gd name="connsiteY293" fmla="*/ 138115 h 568112"/>
                  <a:gd name="connsiteX294" fmla="*/ 249063 w 562638"/>
                  <a:gd name="connsiteY294" fmla="*/ 140877 h 568112"/>
                  <a:gd name="connsiteX295" fmla="*/ 253676 w 562638"/>
                  <a:gd name="connsiteY295" fmla="*/ 135352 h 568112"/>
                  <a:gd name="connsiteX296" fmla="*/ 254598 w 562638"/>
                  <a:gd name="connsiteY296" fmla="*/ 135352 h 568112"/>
                  <a:gd name="connsiteX297" fmla="*/ 249986 w 562638"/>
                  <a:gd name="connsiteY297" fmla="*/ 134432 h 568112"/>
                  <a:gd name="connsiteX298" fmla="*/ 244451 w 562638"/>
                  <a:gd name="connsiteY298" fmla="*/ 132590 h 568112"/>
                  <a:gd name="connsiteX299" fmla="*/ 244451 w 562638"/>
                  <a:gd name="connsiteY299" fmla="*/ 127066 h 568112"/>
                  <a:gd name="connsiteX300" fmla="*/ 247218 w 562638"/>
                  <a:gd name="connsiteY300" fmla="*/ 125224 h 568112"/>
                  <a:gd name="connsiteX301" fmla="*/ 253676 w 562638"/>
                  <a:gd name="connsiteY301" fmla="*/ 125224 h 568112"/>
                  <a:gd name="connsiteX302" fmla="*/ 256443 w 562638"/>
                  <a:gd name="connsiteY302" fmla="*/ 126145 h 568112"/>
                  <a:gd name="connsiteX303" fmla="*/ 258288 w 562638"/>
                  <a:gd name="connsiteY303" fmla="*/ 130749 h 568112"/>
                  <a:gd name="connsiteX304" fmla="*/ 261978 w 562638"/>
                  <a:gd name="connsiteY304" fmla="*/ 130749 h 568112"/>
                  <a:gd name="connsiteX305" fmla="*/ 261978 w 562638"/>
                  <a:gd name="connsiteY305" fmla="*/ 129828 h 568112"/>
                  <a:gd name="connsiteX306" fmla="*/ 262900 w 562638"/>
                  <a:gd name="connsiteY306" fmla="*/ 130749 h 568112"/>
                  <a:gd name="connsiteX307" fmla="*/ 271202 w 562638"/>
                  <a:gd name="connsiteY307" fmla="*/ 128907 h 568112"/>
                  <a:gd name="connsiteX308" fmla="*/ 272125 w 562638"/>
                  <a:gd name="connsiteY308" fmla="*/ 125224 h 568112"/>
                  <a:gd name="connsiteX309" fmla="*/ 277660 w 562638"/>
                  <a:gd name="connsiteY309" fmla="*/ 126145 h 568112"/>
                  <a:gd name="connsiteX310" fmla="*/ 277660 w 562638"/>
                  <a:gd name="connsiteY310" fmla="*/ 130749 h 568112"/>
                  <a:gd name="connsiteX311" fmla="*/ 273047 w 562638"/>
                  <a:gd name="connsiteY311" fmla="*/ 134432 h 568112"/>
                  <a:gd name="connsiteX312" fmla="*/ 273047 w 562638"/>
                  <a:gd name="connsiteY312" fmla="*/ 139036 h 568112"/>
                  <a:gd name="connsiteX313" fmla="*/ 289651 w 562638"/>
                  <a:gd name="connsiteY313" fmla="*/ 143639 h 568112"/>
                  <a:gd name="connsiteX314" fmla="*/ 289651 w 562638"/>
                  <a:gd name="connsiteY314" fmla="*/ 144560 h 568112"/>
                  <a:gd name="connsiteX315" fmla="*/ 293341 w 562638"/>
                  <a:gd name="connsiteY315" fmla="*/ 143639 h 568112"/>
                  <a:gd name="connsiteX316" fmla="*/ 293341 w 562638"/>
                  <a:gd name="connsiteY316" fmla="*/ 137194 h 568112"/>
                  <a:gd name="connsiteX317" fmla="*/ 280427 w 562638"/>
                  <a:gd name="connsiteY317" fmla="*/ 131669 h 568112"/>
                  <a:gd name="connsiteX318" fmla="*/ 280427 w 562638"/>
                  <a:gd name="connsiteY318" fmla="*/ 127986 h 568112"/>
                  <a:gd name="connsiteX319" fmla="*/ 290574 w 562638"/>
                  <a:gd name="connsiteY319" fmla="*/ 124303 h 568112"/>
                  <a:gd name="connsiteX320" fmla="*/ 290574 w 562638"/>
                  <a:gd name="connsiteY320" fmla="*/ 114175 h 568112"/>
                  <a:gd name="connsiteX321" fmla="*/ 280427 w 562638"/>
                  <a:gd name="connsiteY321" fmla="*/ 107730 h 568112"/>
                  <a:gd name="connsiteX322" fmla="*/ 279504 w 562638"/>
                  <a:gd name="connsiteY322" fmla="*/ 91156 h 568112"/>
                  <a:gd name="connsiteX323" fmla="*/ 264745 w 562638"/>
                  <a:gd name="connsiteY323" fmla="*/ 98522 h 568112"/>
                  <a:gd name="connsiteX324" fmla="*/ 259210 w 562638"/>
                  <a:gd name="connsiteY324" fmla="*/ 98522 h 568112"/>
                  <a:gd name="connsiteX325" fmla="*/ 260133 w 562638"/>
                  <a:gd name="connsiteY325" fmla="*/ 85631 h 568112"/>
                  <a:gd name="connsiteX326" fmla="*/ 239839 w 562638"/>
                  <a:gd name="connsiteY326" fmla="*/ 81027 h 568112"/>
                  <a:gd name="connsiteX327" fmla="*/ 231537 w 562638"/>
                  <a:gd name="connsiteY327" fmla="*/ 87473 h 568112"/>
                  <a:gd name="connsiteX328" fmla="*/ 231537 w 562638"/>
                  <a:gd name="connsiteY328" fmla="*/ 106809 h 568112"/>
                  <a:gd name="connsiteX329" fmla="*/ 216777 w 562638"/>
                  <a:gd name="connsiteY329" fmla="*/ 111413 h 568112"/>
                  <a:gd name="connsiteX330" fmla="*/ 210320 w 562638"/>
                  <a:gd name="connsiteY330" fmla="*/ 124303 h 568112"/>
                  <a:gd name="connsiteX331" fmla="*/ 203863 w 562638"/>
                  <a:gd name="connsiteY331" fmla="*/ 125224 h 568112"/>
                  <a:gd name="connsiteX332" fmla="*/ 203863 w 562638"/>
                  <a:gd name="connsiteY332" fmla="*/ 108650 h 568112"/>
                  <a:gd name="connsiteX333" fmla="*/ 190026 w 562638"/>
                  <a:gd name="connsiteY333" fmla="*/ 106809 h 568112"/>
                  <a:gd name="connsiteX334" fmla="*/ 182646 w 562638"/>
                  <a:gd name="connsiteY334" fmla="*/ 102205 h 568112"/>
                  <a:gd name="connsiteX335" fmla="*/ 179879 w 562638"/>
                  <a:gd name="connsiteY335" fmla="*/ 92077 h 568112"/>
                  <a:gd name="connsiteX336" fmla="*/ 204785 w 562638"/>
                  <a:gd name="connsiteY336" fmla="*/ 77344 h 568112"/>
                  <a:gd name="connsiteX337" fmla="*/ 217700 w 562638"/>
                  <a:gd name="connsiteY337" fmla="*/ 73661 h 568112"/>
                  <a:gd name="connsiteX338" fmla="*/ 218622 w 562638"/>
                  <a:gd name="connsiteY338" fmla="*/ 81948 h 568112"/>
                  <a:gd name="connsiteX339" fmla="*/ 226002 w 562638"/>
                  <a:gd name="connsiteY339" fmla="*/ 81027 h 568112"/>
                  <a:gd name="connsiteX340" fmla="*/ 226002 w 562638"/>
                  <a:gd name="connsiteY340" fmla="*/ 77344 h 568112"/>
                  <a:gd name="connsiteX341" fmla="*/ 233382 w 562638"/>
                  <a:gd name="connsiteY341" fmla="*/ 76423 h 568112"/>
                  <a:gd name="connsiteX342" fmla="*/ 233382 w 562638"/>
                  <a:gd name="connsiteY342" fmla="*/ 74582 h 568112"/>
                  <a:gd name="connsiteX343" fmla="*/ 230614 w 562638"/>
                  <a:gd name="connsiteY343" fmla="*/ 73661 h 568112"/>
                  <a:gd name="connsiteX344" fmla="*/ 229692 w 562638"/>
                  <a:gd name="connsiteY344" fmla="*/ 69057 h 568112"/>
                  <a:gd name="connsiteX345" fmla="*/ 238916 w 562638"/>
                  <a:gd name="connsiteY345" fmla="*/ 68137 h 568112"/>
                  <a:gd name="connsiteX346" fmla="*/ 244451 w 562638"/>
                  <a:gd name="connsiteY346" fmla="*/ 62612 h 568112"/>
                  <a:gd name="connsiteX347" fmla="*/ 246296 w 562638"/>
                  <a:gd name="connsiteY347" fmla="*/ 60770 h 568112"/>
                  <a:gd name="connsiteX348" fmla="*/ 264745 w 562638"/>
                  <a:gd name="connsiteY348" fmla="*/ 58008 h 568112"/>
                  <a:gd name="connsiteX349" fmla="*/ 273047 w 562638"/>
                  <a:gd name="connsiteY349" fmla="*/ 65374 h 568112"/>
                  <a:gd name="connsiteX350" fmla="*/ 251831 w 562638"/>
                  <a:gd name="connsiteY350" fmla="*/ 76423 h 568112"/>
                  <a:gd name="connsiteX351" fmla="*/ 278582 w 562638"/>
                  <a:gd name="connsiteY351" fmla="*/ 82869 h 568112"/>
                  <a:gd name="connsiteX352" fmla="*/ 282272 w 562638"/>
                  <a:gd name="connsiteY352" fmla="*/ 73661 h 568112"/>
                  <a:gd name="connsiteX353" fmla="*/ 294264 w 562638"/>
                  <a:gd name="connsiteY353" fmla="*/ 73661 h 568112"/>
                  <a:gd name="connsiteX354" fmla="*/ 298876 w 562638"/>
                  <a:gd name="connsiteY354" fmla="*/ 66295 h 568112"/>
                  <a:gd name="connsiteX355" fmla="*/ 290574 w 562638"/>
                  <a:gd name="connsiteY355" fmla="*/ 63533 h 568112"/>
                  <a:gd name="connsiteX356" fmla="*/ 290574 w 562638"/>
                  <a:gd name="connsiteY356" fmla="*/ 53404 h 568112"/>
                  <a:gd name="connsiteX357" fmla="*/ 263823 w 562638"/>
                  <a:gd name="connsiteY357" fmla="*/ 41434 h 568112"/>
                  <a:gd name="connsiteX358" fmla="*/ 245374 w 562638"/>
                  <a:gd name="connsiteY358" fmla="*/ 44197 h 568112"/>
                  <a:gd name="connsiteX359" fmla="*/ 235227 w 562638"/>
                  <a:gd name="connsiteY359" fmla="*/ 49721 h 568112"/>
                  <a:gd name="connsiteX360" fmla="*/ 235227 w 562638"/>
                  <a:gd name="connsiteY360" fmla="*/ 62612 h 568112"/>
                  <a:gd name="connsiteX361" fmla="*/ 224157 w 562638"/>
                  <a:gd name="connsiteY361" fmla="*/ 60770 h 568112"/>
                  <a:gd name="connsiteX362" fmla="*/ 223235 w 562638"/>
                  <a:gd name="connsiteY362" fmla="*/ 53404 h 568112"/>
                  <a:gd name="connsiteX363" fmla="*/ 233382 w 562638"/>
                  <a:gd name="connsiteY363" fmla="*/ 44197 h 568112"/>
                  <a:gd name="connsiteX364" fmla="*/ 214010 w 562638"/>
                  <a:gd name="connsiteY364" fmla="*/ 43276 h 568112"/>
                  <a:gd name="connsiteX365" fmla="*/ 209398 w 562638"/>
                  <a:gd name="connsiteY365" fmla="*/ 45117 h 568112"/>
                  <a:gd name="connsiteX366" fmla="*/ 206630 w 562638"/>
                  <a:gd name="connsiteY366" fmla="*/ 51563 h 568112"/>
                  <a:gd name="connsiteX367" fmla="*/ 214010 w 562638"/>
                  <a:gd name="connsiteY367" fmla="*/ 52484 h 568112"/>
                  <a:gd name="connsiteX368" fmla="*/ 212165 w 562638"/>
                  <a:gd name="connsiteY368" fmla="*/ 59850 h 568112"/>
                  <a:gd name="connsiteX369" fmla="*/ 200173 w 562638"/>
                  <a:gd name="connsiteY369" fmla="*/ 59850 h 568112"/>
                  <a:gd name="connsiteX370" fmla="*/ 198328 w 562638"/>
                  <a:gd name="connsiteY370" fmla="*/ 65374 h 568112"/>
                  <a:gd name="connsiteX371" fmla="*/ 180802 w 562638"/>
                  <a:gd name="connsiteY371" fmla="*/ 65374 h 568112"/>
                  <a:gd name="connsiteX372" fmla="*/ 179879 w 562638"/>
                  <a:gd name="connsiteY372" fmla="*/ 55246 h 568112"/>
                  <a:gd name="connsiteX373" fmla="*/ 193716 w 562638"/>
                  <a:gd name="connsiteY373" fmla="*/ 55246 h 568112"/>
                  <a:gd name="connsiteX374" fmla="*/ 203863 w 562638"/>
                  <a:gd name="connsiteY374" fmla="*/ 45117 h 568112"/>
                  <a:gd name="connsiteX375" fmla="*/ 198328 w 562638"/>
                  <a:gd name="connsiteY375" fmla="*/ 42355 h 568112"/>
                  <a:gd name="connsiteX376" fmla="*/ 190949 w 562638"/>
                  <a:gd name="connsiteY376" fmla="*/ 49721 h 568112"/>
                  <a:gd name="connsiteX377" fmla="*/ 178034 w 562638"/>
                  <a:gd name="connsiteY377" fmla="*/ 48801 h 568112"/>
                  <a:gd name="connsiteX378" fmla="*/ 170655 w 562638"/>
                  <a:gd name="connsiteY378" fmla="*/ 38672 h 568112"/>
                  <a:gd name="connsiteX379" fmla="*/ 154050 w 562638"/>
                  <a:gd name="connsiteY379" fmla="*/ 38672 h 568112"/>
                  <a:gd name="connsiteX380" fmla="*/ 137446 w 562638"/>
                  <a:gd name="connsiteY380" fmla="*/ 50642 h 568112"/>
                  <a:gd name="connsiteX381" fmla="*/ 153128 w 562638"/>
                  <a:gd name="connsiteY381" fmla="*/ 50642 h 568112"/>
                  <a:gd name="connsiteX382" fmla="*/ 154050 w 562638"/>
                  <a:gd name="connsiteY382" fmla="*/ 55246 h 568112"/>
                  <a:gd name="connsiteX383" fmla="*/ 150360 w 562638"/>
                  <a:gd name="connsiteY383" fmla="*/ 58929 h 568112"/>
                  <a:gd name="connsiteX384" fmla="*/ 166965 w 562638"/>
                  <a:gd name="connsiteY384" fmla="*/ 59850 h 568112"/>
                  <a:gd name="connsiteX385" fmla="*/ 169732 w 562638"/>
                  <a:gd name="connsiteY385" fmla="*/ 66295 h 568112"/>
                  <a:gd name="connsiteX386" fmla="*/ 150360 w 562638"/>
                  <a:gd name="connsiteY386" fmla="*/ 65374 h 568112"/>
                  <a:gd name="connsiteX387" fmla="*/ 149438 w 562638"/>
                  <a:gd name="connsiteY387" fmla="*/ 60770 h 568112"/>
                  <a:gd name="connsiteX388" fmla="*/ 137446 w 562638"/>
                  <a:gd name="connsiteY388" fmla="*/ 58008 h 568112"/>
                  <a:gd name="connsiteX389" fmla="*/ 130989 w 562638"/>
                  <a:gd name="connsiteY389" fmla="*/ 54325 h 568112"/>
                  <a:gd name="connsiteX390" fmla="*/ 118997 w 562638"/>
                  <a:gd name="connsiteY390" fmla="*/ 54325 h 568112"/>
                  <a:gd name="connsiteX391" fmla="*/ 117152 w 562638"/>
                  <a:gd name="connsiteY391" fmla="*/ 54325 h 568112"/>
                  <a:gd name="connsiteX392" fmla="*/ 284117 w 562638"/>
                  <a:gd name="connsiteY392" fmla="*/ 0 h 56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562638" h="568112">
                    <a:moveTo>
                      <a:pt x="561750" y="219108"/>
                    </a:moveTo>
                    <a:cubicBezTo>
                      <a:pt x="561750" y="220055"/>
                      <a:pt x="561750" y="221948"/>
                      <a:pt x="562638" y="223842"/>
                    </a:cubicBezTo>
                    <a:lnTo>
                      <a:pt x="560863" y="220055"/>
                    </a:lnTo>
                    <a:close/>
                    <a:moveTo>
                      <a:pt x="537701" y="155639"/>
                    </a:moveTo>
                    <a:cubicBezTo>
                      <a:pt x="540463" y="160225"/>
                      <a:pt x="542304" y="164812"/>
                      <a:pt x="544145" y="169398"/>
                    </a:cubicBezTo>
                    <a:lnTo>
                      <a:pt x="541383" y="169398"/>
                    </a:lnTo>
                    <a:lnTo>
                      <a:pt x="535860" y="169398"/>
                    </a:lnTo>
                    <a:lnTo>
                      <a:pt x="535860" y="157474"/>
                    </a:lnTo>
                    <a:close/>
                    <a:moveTo>
                      <a:pt x="188187" y="155639"/>
                    </a:moveTo>
                    <a:lnTo>
                      <a:pt x="188187" y="161126"/>
                    </a:lnTo>
                    <a:lnTo>
                      <a:pt x="184510" y="165699"/>
                    </a:lnTo>
                    <a:lnTo>
                      <a:pt x="175316" y="165699"/>
                    </a:lnTo>
                    <a:lnTo>
                      <a:pt x="177155" y="159297"/>
                    </a:lnTo>
                    <a:lnTo>
                      <a:pt x="180832" y="159297"/>
                    </a:lnTo>
                    <a:lnTo>
                      <a:pt x="181752" y="156554"/>
                    </a:lnTo>
                    <a:close/>
                    <a:moveTo>
                      <a:pt x="32252" y="151940"/>
                    </a:moveTo>
                    <a:cubicBezTo>
                      <a:pt x="28594" y="158379"/>
                      <a:pt x="25850" y="165737"/>
                      <a:pt x="22192" y="173096"/>
                    </a:cubicBezTo>
                    <a:lnTo>
                      <a:pt x="22192" y="163898"/>
                    </a:lnTo>
                    <a:close/>
                    <a:moveTo>
                      <a:pt x="192773" y="151053"/>
                    </a:moveTo>
                    <a:lnTo>
                      <a:pt x="193695" y="151053"/>
                    </a:lnTo>
                    <a:lnTo>
                      <a:pt x="204757" y="153815"/>
                    </a:lnTo>
                    <a:lnTo>
                      <a:pt x="204757" y="159338"/>
                    </a:lnTo>
                    <a:lnTo>
                      <a:pt x="195539" y="159338"/>
                    </a:lnTo>
                    <a:lnTo>
                      <a:pt x="192773" y="155656"/>
                    </a:lnTo>
                    <a:close/>
                    <a:moveTo>
                      <a:pt x="180790" y="144543"/>
                    </a:moveTo>
                    <a:lnTo>
                      <a:pt x="190998" y="144543"/>
                    </a:lnTo>
                    <a:lnTo>
                      <a:pt x="190998" y="150047"/>
                    </a:lnTo>
                    <a:lnTo>
                      <a:pt x="186358" y="152799"/>
                    </a:lnTo>
                    <a:lnTo>
                      <a:pt x="180790" y="153716"/>
                    </a:lnTo>
                    <a:cubicBezTo>
                      <a:pt x="180790" y="153716"/>
                      <a:pt x="180790" y="145460"/>
                      <a:pt x="180790" y="144543"/>
                    </a:cubicBezTo>
                    <a:close/>
                    <a:moveTo>
                      <a:pt x="166028" y="144543"/>
                    </a:moveTo>
                    <a:lnTo>
                      <a:pt x="175316" y="144543"/>
                    </a:lnTo>
                    <a:lnTo>
                      <a:pt x="163242" y="161113"/>
                    </a:lnTo>
                    <a:lnTo>
                      <a:pt x="158598" y="158351"/>
                    </a:lnTo>
                    <a:lnTo>
                      <a:pt x="159527" y="151907"/>
                    </a:lnTo>
                    <a:close/>
                    <a:moveTo>
                      <a:pt x="198332" y="143655"/>
                    </a:moveTo>
                    <a:lnTo>
                      <a:pt x="202982" y="146392"/>
                    </a:lnTo>
                    <a:lnTo>
                      <a:pt x="199262" y="149129"/>
                    </a:lnTo>
                    <a:lnTo>
                      <a:pt x="196472" y="146392"/>
                    </a:lnTo>
                    <a:close/>
                    <a:moveTo>
                      <a:pt x="186264" y="135370"/>
                    </a:moveTo>
                    <a:lnTo>
                      <a:pt x="191886" y="140918"/>
                    </a:lnTo>
                    <a:lnTo>
                      <a:pt x="186264" y="142767"/>
                    </a:lnTo>
                    <a:close/>
                    <a:moveTo>
                      <a:pt x="168807" y="133595"/>
                    </a:moveTo>
                    <a:lnTo>
                      <a:pt x="180731" y="133595"/>
                    </a:lnTo>
                    <a:lnTo>
                      <a:pt x="180731" y="136347"/>
                    </a:lnTo>
                    <a:lnTo>
                      <a:pt x="182566" y="136347"/>
                    </a:lnTo>
                    <a:lnTo>
                      <a:pt x="182566" y="142768"/>
                    </a:lnTo>
                    <a:lnTo>
                      <a:pt x="166055" y="142768"/>
                    </a:lnTo>
                    <a:lnTo>
                      <a:pt x="159634" y="140933"/>
                    </a:lnTo>
                    <a:lnTo>
                      <a:pt x="161469" y="136347"/>
                    </a:lnTo>
                    <a:close/>
                    <a:moveTo>
                      <a:pt x="44236" y="132559"/>
                    </a:moveTo>
                    <a:lnTo>
                      <a:pt x="44236" y="134405"/>
                    </a:lnTo>
                    <a:lnTo>
                      <a:pt x="44236" y="137174"/>
                    </a:lnTo>
                    <a:lnTo>
                      <a:pt x="35939" y="147325"/>
                    </a:lnTo>
                    <a:lnTo>
                      <a:pt x="32252" y="151940"/>
                    </a:lnTo>
                    <a:cubicBezTo>
                      <a:pt x="35939" y="145480"/>
                      <a:pt x="39627" y="139019"/>
                      <a:pt x="44236" y="132559"/>
                    </a:cubicBezTo>
                    <a:close/>
                    <a:moveTo>
                      <a:pt x="150314" y="111403"/>
                    </a:moveTo>
                    <a:lnTo>
                      <a:pt x="157711" y="113242"/>
                    </a:lnTo>
                    <a:lnTo>
                      <a:pt x="154937" y="122435"/>
                    </a:lnTo>
                    <a:lnTo>
                      <a:pt x="147539" y="124274"/>
                    </a:lnTo>
                    <a:lnTo>
                      <a:pt x="142916" y="115080"/>
                    </a:lnTo>
                    <a:close/>
                    <a:moveTo>
                      <a:pt x="491680" y="89359"/>
                    </a:moveTo>
                    <a:cubicBezTo>
                      <a:pt x="496297" y="94890"/>
                      <a:pt x="500914" y="99499"/>
                      <a:pt x="505531" y="105030"/>
                    </a:cubicBezTo>
                    <a:lnTo>
                      <a:pt x="499991" y="113326"/>
                    </a:lnTo>
                    <a:lnTo>
                      <a:pt x="480600" y="113326"/>
                    </a:lnTo>
                    <a:lnTo>
                      <a:pt x="478753" y="109639"/>
                    </a:lnTo>
                    <a:lnTo>
                      <a:pt x="491680" y="103186"/>
                    </a:lnTo>
                    <a:close/>
                    <a:moveTo>
                      <a:pt x="133712" y="81962"/>
                    </a:moveTo>
                    <a:cubicBezTo>
                      <a:pt x="134631" y="81962"/>
                      <a:pt x="133712" y="87542"/>
                      <a:pt x="133712" y="87542"/>
                    </a:cubicBezTo>
                    <a:lnTo>
                      <a:pt x="119930" y="88472"/>
                    </a:lnTo>
                    <a:lnTo>
                      <a:pt x="117173" y="85682"/>
                    </a:lnTo>
                    <a:lnTo>
                      <a:pt x="127280" y="82892"/>
                    </a:lnTo>
                    <a:cubicBezTo>
                      <a:pt x="127280" y="82892"/>
                      <a:pt x="132793" y="81962"/>
                      <a:pt x="133712" y="81962"/>
                    </a:cubicBezTo>
                    <a:close/>
                    <a:moveTo>
                      <a:pt x="123617" y="66280"/>
                    </a:moveTo>
                    <a:lnTo>
                      <a:pt x="133743" y="66280"/>
                    </a:lnTo>
                    <a:lnTo>
                      <a:pt x="133743" y="70883"/>
                    </a:lnTo>
                    <a:lnTo>
                      <a:pt x="130981" y="74565"/>
                    </a:lnTo>
                    <a:lnTo>
                      <a:pt x="117173" y="74565"/>
                    </a:lnTo>
                    <a:lnTo>
                      <a:pt x="117173" y="69042"/>
                    </a:lnTo>
                    <a:lnTo>
                      <a:pt x="117173" y="68121"/>
                    </a:lnTo>
                    <a:lnTo>
                      <a:pt x="123617" y="68121"/>
                    </a:lnTo>
                    <a:close/>
                    <a:moveTo>
                      <a:pt x="284117" y="0"/>
                    </a:moveTo>
                    <a:cubicBezTo>
                      <a:pt x="296109" y="0"/>
                      <a:pt x="307178" y="921"/>
                      <a:pt x="319170" y="2762"/>
                    </a:cubicBezTo>
                    <a:cubicBezTo>
                      <a:pt x="324705" y="2762"/>
                      <a:pt x="329317" y="3683"/>
                      <a:pt x="334852" y="4604"/>
                    </a:cubicBezTo>
                    <a:cubicBezTo>
                      <a:pt x="335774" y="4604"/>
                      <a:pt x="337619" y="4604"/>
                      <a:pt x="338542" y="5525"/>
                    </a:cubicBezTo>
                    <a:cubicBezTo>
                      <a:pt x="389277" y="14732"/>
                      <a:pt x="435400" y="37751"/>
                      <a:pt x="472298" y="70899"/>
                    </a:cubicBezTo>
                    <a:lnTo>
                      <a:pt x="468608" y="77344"/>
                    </a:lnTo>
                    <a:lnTo>
                      <a:pt x="455694" y="81948"/>
                    </a:lnTo>
                    <a:lnTo>
                      <a:pt x="450159" y="88393"/>
                    </a:lnTo>
                    <a:lnTo>
                      <a:pt x="452004" y="94839"/>
                    </a:lnTo>
                    <a:lnTo>
                      <a:pt x="458461" y="95760"/>
                    </a:lnTo>
                    <a:lnTo>
                      <a:pt x="462151" y="105888"/>
                    </a:lnTo>
                    <a:lnTo>
                      <a:pt x="474143" y="101284"/>
                    </a:lnTo>
                    <a:lnTo>
                      <a:pt x="475988" y="115096"/>
                    </a:lnTo>
                    <a:lnTo>
                      <a:pt x="472298" y="115096"/>
                    </a:lnTo>
                    <a:lnTo>
                      <a:pt x="463073" y="114175"/>
                    </a:lnTo>
                    <a:lnTo>
                      <a:pt x="452004" y="116016"/>
                    </a:lnTo>
                    <a:lnTo>
                      <a:pt x="441857" y="129828"/>
                    </a:lnTo>
                    <a:lnTo>
                      <a:pt x="427098" y="132590"/>
                    </a:lnTo>
                    <a:lnTo>
                      <a:pt x="425253" y="145481"/>
                    </a:lnTo>
                    <a:lnTo>
                      <a:pt x="431710" y="146402"/>
                    </a:lnTo>
                    <a:lnTo>
                      <a:pt x="429865" y="154689"/>
                    </a:lnTo>
                    <a:lnTo>
                      <a:pt x="415106" y="151926"/>
                    </a:lnTo>
                    <a:lnTo>
                      <a:pt x="401269" y="154689"/>
                    </a:lnTo>
                    <a:lnTo>
                      <a:pt x="398501" y="162055"/>
                    </a:lnTo>
                    <a:lnTo>
                      <a:pt x="401269" y="177708"/>
                    </a:lnTo>
                    <a:lnTo>
                      <a:pt x="408648" y="181391"/>
                    </a:lnTo>
                    <a:lnTo>
                      <a:pt x="422485" y="181391"/>
                    </a:lnTo>
                    <a:lnTo>
                      <a:pt x="430787" y="180470"/>
                    </a:lnTo>
                    <a:lnTo>
                      <a:pt x="433555" y="173104"/>
                    </a:lnTo>
                    <a:lnTo>
                      <a:pt x="447392" y="155609"/>
                    </a:lnTo>
                    <a:lnTo>
                      <a:pt x="456616" y="157451"/>
                    </a:lnTo>
                    <a:lnTo>
                      <a:pt x="465841" y="149164"/>
                    </a:lnTo>
                    <a:lnTo>
                      <a:pt x="467686" y="155609"/>
                    </a:lnTo>
                    <a:lnTo>
                      <a:pt x="489825" y="170342"/>
                    </a:lnTo>
                    <a:lnTo>
                      <a:pt x="487057" y="174025"/>
                    </a:lnTo>
                    <a:lnTo>
                      <a:pt x="476910" y="173104"/>
                    </a:lnTo>
                    <a:lnTo>
                      <a:pt x="480600" y="178628"/>
                    </a:lnTo>
                    <a:lnTo>
                      <a:pt x="487057" y="180470"/>
                    </a:lnTo>
                    <a:lnTo>
                      <a:pt x="494437" y="177708"/>
                    </a:lnTo>
                    <a:lnTo>
                      <a:pt x="494437" y="168500"/>
                    </a:lnTo>
                    <a:lnTo>
                      <a:pt x="497204" y="166658"/>
                    </a:lnTo>
                    <a:lnTo>
                      <a:pt x="494437" y="163896"/>
                    </a:lnTo>
                    <a:lnTo>
                      <a:pt x="479678" y="155609"/>
                    </a:lnTo>
                    <a:lnTo>
                      <a:pt x="475988" y="145481"/>
                    </a:lnTo>
                    <a:lnTo>
                      <a:pt x="487980" y="145481"/>
                    </a:lnTo>
                    <a:lnTo>
                      <a:pt x="492592" y="149164"/>
                    </a:lnTo>
                    <a:lnTo>
                      <a:pt x="502739" y="158372"/>
                    </a:lnTo>
                    <a:lnTo>
                      <a:pt x="503662" y="169421"/>
                    </a:lnTo>
                    <a:lnTo>
                      <a:pt x="514731" y="180470"/>
                    </a:lnTo>
                    <a:lnTo>
                      <a:pt x="518421" y="164817"/>
                    </a:lnTo>
                    <a:lnTo>
                      <a:pt x="525800" y="160213"/>
                    </a:lnTo>
                    <a:lnTo>
                      <a:pt x="527645" y="174025"/>
                    </a:lnTo>
                    <a:lnTo>
                      <a:pt x="535025" y="181391"/>
                    </a:lnTo>
                    <a:lnTo>
                      <a:pt x="549784" y="181391"/>
                    </a:lnTo>
                    <a:cubicBezTo>
                      <a:pt x="552552" y="188757"/>
                      <a:pt x="555319" y="196123"/>
                      <a:pt x="557164" y="204410"/>
                    </a:cubicBezTo>
                    <a:lnTo>
                      <a:pt x="556242" y="205331"/>
                    </a:lnTo>
                    <a:lnTo>
                      <a:pt x="533180" y="205331"/>
                    </a:lnTo>
                    <a:lnTo>
                      <a:pt x="519343" y="195202"/>
                    </a:lnTo>
                    <a:lnTo>
                      <a:pt x="504584" y="197044"/>
                    </a:lnTo>
                    <a:lnTo>
                      <a:pt x="504584" y="205331"/>
                    </a:lnTo>
                    <a:lnTo>
                      <a:pt x="499972" y="205331"/>
                    </a:lnTo>
                    <a:lnTo>
                      <a:pt x="495359" y="201648"/>
                    </a:lnTo>
                    <a:lnTo>
                      <a:pt x="470453" y="195202"/>
                    </a:lnTo>
                    <a:lnTo>
                      <a:pt x="470453" y="179549"/>
                    </a:lnTo>
                    <a:lnTo>
                      <a:pt x="438167" y="181391"/>
                    </a:lnTo>
                    <a:lnTo>
                      <a:pt x="428020" y="186915"/>
                    </a:lnTo>
                    <a:lnTo>
                      <a:pt x="415106" y="186915"/>
                    </a:lnTo>
                    <a:lnTo>
                      <a:pt x="409571" y="186915"/>
                    </a:lnTo>
                    <a:lnTo>
                      <a:pt x="393889" y="195202"/>
                    </a:lnTo>
                    <a:lnTo>
                      <a:pt x="393889" y="210855"/>
                    </a:lnTo>
                    <a:lnTo>
                      <a:pt x="362526" y="233874"/>
                    </a:lnTo>
                    <a:lnTo>
                      <a:pt x="365293" y="243082"/>
                    </a:lnTo>
                    <a:lnTo>
                      <a:pt x="371750" y="243082"/>
                    </a:lnTo>
                    <a:lnTo>
                      <a:pt x="369905" y="252290"/>
                    </a:lnTo>
                    <a:lnTo>
                      <a:pt x="365293" y="254131"/>
                    </a:lnTo>
                    <a:lnTo>
                      <a:pt x="365293" y="278071"/>
                    </a:lnTo>
                    <a:lnTo>
                      <a:pt x="392044" y="309377"/>
                    </a:lnTo>
                    <a:lnTo>
                      <a:pt x="404036" y="309377"/>
                    </a:lnTo>
                    <a:lnTo>
                      <a:pt x="404959" y="307535"/>
                    </a:lnTo>
                    <a:lnTo>
                      <a:pt x="426175" y="307535"/>
                    </a:lnTo>
                    <a:lnTo>
                      <a:pt x="431710" y="302011"/>
                    </a:lnTo>
                    <a:lnTo>
                      <a:pt x="444624" y="302011"/>
                    </a:lnTo>
                    <a:lnTo>
                      <a:pt x="451081" y="308456"/>
                    </a:lnTo>
                    <a:lnTo>
                      <a:pt x="468608" y="310298"/>
                    </a:lnTo>
                    <a:lnTo>
                      <a:pt x="466763" y="334238"/>
                    </a:lnTo>
                    <a:lnTo>
                      <a:pt x="486135" y="369227"/>
                    </a:lnTo>
                    <a:lnTo>
                      <a:pt x="475988" y="389484"/>
                    </a:lnTo>
                    <a:lnTo>
                      <a:pt x="476910" y="398691"/>
                    </a:lnTo>
                    <a:lnTo>
                      <a:pt x="485212" y="406978"/>
                    </a:lnTo>
                    <a:lnTo>
                      <a:pt x="485212" y="429997"/>
                    </a:lnTo>
                    <a:lnTo>
                      <a:pt x="496282" y="444729"/>
                    </a:lnTo>
                    <a:lnTo>
                      <a:pt x="496282" y="463145"/>
                    </a:lnTo>
                    <a:lnTo>
                      <a:pt x="505506" y="463145"/>
                    </a:lnTo>
                    <a:cubicBezTo>
                      <a:pt x="452926" y="527598"/>
                      <a:pt x="373595" y="568112"/>
                      <a:pt x="284117" y="568112"/>
                    </a:cubicBezTo>
                    <a:cubicBezTo>
                      <a:pt x="128222" y="568112"/>
                      <a:pt x="0" y="441967"/>
                      <a:pt x="0" y="285437"/>
                    </a:cubicBezTo>
                    <a:cubicBezTo>
                      <a:pt x="0" y="285437"/>
                      <a:pt x="0" y="284516"/>
                      <a:pt x="0" y="284516"/>
                    </a:cubicBezTo>
                    <a:cubicBezTo>
                      <a:pt x="0" y="267022"/>
                      <a:pt x="922" y="250448"/>
                      <a:pt x="3690" y="233874"/>
                    </a:cubicBezTo>
                    <a:lnTo>
                      <a:pt x="4612" y="234795"/>
                    </a:lnTo>
                    <a:lnTo>
                      <a:pt x="10147" y="238478"/>
                    </a:lnTo>
                    <a:lnTo>
                      <a:pt x="11069" y="242161"/>
                    </a:lnTo>
                    <a:lnTo>
                      <a:pt x="3690" y="244003"/>
                    </a:lnTo>
                    <a:lnTo>
                      <a:pt x="2767" y="253210"/>
                    </a:lnTo>
                    <a:lnTo>
                      <a:pt x="11069" y="253210"/>
                    </a:lnTo>
                    <a:lnTo>
                      <a:pt x="22139" y="252290"/>
                    </a:lnTo>
                    <a:lnTo>
                      <a:pt x="27674" y="245844"/>
                    </a:lnTo>
                    <a:lnTo>
                      <a:pt x="21217" y="244003"/>
                    </a:lnTo>
                    <a:lnTo>
                      <a:pt x="18449" y="240320"/>
                    </a:lnTo>
                    <a:lnTo>
                      <a:pt x="13837" y="232033"/>
                    </a:lnTo>
                    <a:lnTo>
                      <a:pt x="11069" y="220984"/>
                    </a:lnTo>
                    <a:lnTo>
                      <a:pt x="7380" y="221904"/>
                    </a:lnTo>
                    <a:lnTo>
                      <a:pt x="6457" y="221904"/>
                    </a:lnTo>
                    <a:cubicBezTo>
                      <a:pt x="10147" y="205331"/>
                      <a:pt x="15682" y="188757"/>
                      <a:pt x="22139" y="173104"/>
                    </a:cubicBezTo>
                    <a:lnTo>
                      <a:pt x="22139" y="175866"/>
                    </a:lnTo>
                    <a:lnTo>
                      <a:pt x="22139" y="188757"/>
                    </a:lnTo>
                    <a:lnTo>
                      <a:pt x="34131" y="195202"/>
                    </a:lnTo>
                    <a:lnTo>
                      <a:pt x="34131" y="217301"/>
                    </a:lnTo>
                    <a:lnTo>
                      <a:pt x="45200" y="236637"/>
                    </a:lnTo>
                    <a:lnTo>
                      <a:pt x="54425" y="238478"/>
                    </a:lnTo>
                    <a:lnTo>
                      <a:pt x="56270" y="231112"/>
                    </a:lnTo>
                    <a:lnTo>
                      <a:pt x="45200" y="214538"/>
                    </a:lnTo>
                    <a:lnTo>
                      <a:pt x="42433" y="197964"/>
                    </a:lnTo>
                    <a:lnTo>
                      <a:pt x="48890" y="197964"/>
                    </a:lnTo>
                    <a:lnTo>
                      <a:pt x="51658" y="215459"/>
                    </a:lnTo>
                    <a:lnTo>
                      <a:pt x="64572" y="233874"/>
                    </a:lnTo>
                    <a:lnTo>
                      <a:pt x="61805" y="234795"/>
                    </a:lnTo>
                    <a:lnTo>
                      <a:pt x="62727" y="239399"/>
                    </a:lnTo>
                    <a:lnTo>
                      <a:pt x="67339" y="239399"/>
                    </a:lnTo>
                    <a:lnTo>
                      <a:pt x="63650" y="245844"/>
                    </a:lnTo>
                    <a:lnTo>
                      <a:pt x="73797" y="260577"/>
                    </a:lnTo>
                    <a:lnTo>
                      <a:pt x="98703" y="267022"/>
                    </a:lnTo>
                    <a:lnTo>
                      <a:pt x="98703" y="263339"/>
                    </a:lnTo>
                    <a:lnTo>
                      <a:pt x="108850" y="264260"/>
                    </a:lnTo>
                    <a:lnTo>
                      <a:pt x="107927" y="271626"/>
                    </a:lnTo>
                    <a:lnTo>
                      <a:pt x="115307" y="272546"/>
                    </a:lnTo>
                    <a:lnTo>
                      <a:pt x="127299" y="276229"/>
                    </a:lnTo>
                    <a:lnTo>
                      <a:pt x="144826" y="295566"/>
                    </a:lnTo>
                    <a:lnTo>
                      <a:pt x="166042" y="297407"/>
                    </a:lnTo>
                    <a:lnTo>
                      <a:pt x="167887" y="314902"/>
                    </a:lnTo>
                    <a:lnTo>
                      <a:pt x="153128" y="325030"/>
                    </a:lnTo>
                    <a:lnTo>
                      <a:pt x="153128" y="340683"/>
                    </a:lnTo>
                    <a:lnTo>
                      <a:pt x="150360" y="350811"/>
                    </a:lnTo>
                    <a:lnTo>
                      <a:pt x="172499" y="377514"/>
                    </a:lnTo>
                    <a:lnTo>
                      <a:pt x="173422" y="386721"/>
                    </a:lnTo>
                    <a:cubicBezTo>
                      <a:pt x="173422" y="386721"/>
                      <a:pt x="181724" y="388563"/>
                      <a:pt x="182646" y="388563"/>
                    </a:cubicBezTo>
                    <a:cubicBezTo>
                      <a:pt x="183569" y="388563"/>
                      <a:pt x="200173" y="401454"/>
                      <a:pt x="200173" y="401454"/>
                    </a:cubicBezTo>
                    <a:lnTo>
                      <a:pt x="200173" y="450254"/>
                    </a:lnTo>
                    <a:lnTo>
                      <a:pt x="205708" y="452096"/>
                    </a:lnTo>
                    <a:lnTo>
                      <a:pt x="202018" y="474194"/>
                    </a:lnTo>
                    <a:lnTo>
                      <a:pt x="212165" y="487085"/>
                    </a:lnTo>
                    <a:lnTo>
                      <a:pt x="210320" y="510104"/>
                    </a:lnTo>
                    <a:lnTo>
                      <a:pt x="223235" y="533123"/>
                    </a:lnTo>
                    <a:lnTo>
                      <a:pt x="239839" y="547855"/>
                    </a:lnTo>
                    <a:lnTo>
                      <a:pt x="257365" y="547855"/>
                    </a:lnTo>
                    <a:lnTo>
                      <a:pt x="258288" y="542331"/>
                    </a:lnTo>
                    <a:lnTo>
                      <a:pt x="246296" y="532202"/>
                    </a:lnTo>
                    <a:lnTo>
                      <a:pt x="247218" y="526678"/>
                    </a:lnTo>
                    <a:lnTo>
                      <a:pt x="249063" y="520232"/>
                    </a:lnTo>
                    <a:lnTo>
                      <a:pt x="249986" y="513787"/>
                    </a:lnTo>
                    <a:lnTo>
                      <a:pt x="240761" y="513787"/>
                    </a:lnTo>
                    <a:lnTo>
                      <a:pt x="237071" y="508262"/>
                    </a:lnTo>
                    <a:lnTo>
                      <a:pt x="243529" y="501817"/>
                    </a:lnTo>
                    <a:lnTo>
                      <a:pt x="244451" y="496292"/>
                    </a:lnTo>
                    <a:lnTo>
                      <a:pt x="237071" y="494451"/>
                    </a:lnTo>
                    <a:lnTo>
                      <a:pt x="237994" y="489847"/>
                    </a:lnTo>
                    <a:lnTo>
                      <a:pt x="249063" y="488005"/>
                    </a:lnTo>
                    <a:lnTo>
                      <a:pt x="265668" y="479719"/>
                    </a:lnTo>
                    <a:lnTo>
                      <a:pt x="271202" y="469590"/>
                    </a:lnTo>
                    <a:lnTo>
                      <a:pt x="288729" y="446571"/>
                    </a:lnTo>
                    <a:lnTo>
                      <a:pt x="285039" y="429077"/>
                    </a:lnTo>
                    <a:lnTo>
                      <a:pt x="290574" y="419869"/>
                    </a:lnTo>
                    <a:lnTo>
                      <a:pt x="307178" y="419869"/>
                    </a:lnTo>
                    <a:lnTo>
                      <a:pt x="317325" y="411582"/>
                    </a:lnTo>
                    <a:lnTo>
                      <a:pt x="321015" y="376593"/>
                    </a:lnTo>
                    <a:lnTo>
                      <a:pt x="333929" y="361861"/>
                    </a:lnTo>
                    <a:lnTo>
                      <a:pt x="335774" y="351732"/>
                    </a:lnTo>
                    <a:lnTo>
                      <a:pt x="324705" y="348049"/>
                    </a:lnTo>
                    <a:lnTo>
                      <a:pt x="317325" y="336079"/>
                    </a:lnTo>
                    <a:lnTo>
                      <a:pt x="292419" y="336079"/>
                    </a:lnTo>
                    <a:lnTo>
                      <a:pt x="272125" y="327792"/>
                    </a:lnTo>
                    <a:lnTo>
                      <a:pt x="271202" y="313981"/>
                    </a:lnTo>
                    <a:lnTo>
                      <a:pt x="264745" y="302932"/>
                    </a:lnTo>
                    <a:lnTo>
                      <a:pt x="246296" y="302011"/>
                    </a:lnTo>
                    <a:lnTo>
                      <a:pt x="236149" y="286358"/>
                    </a:lnTo>
                    <a:lnTo>
                      <a:pt x="226924" y="281754"/>
                    </a:lnTo>
                    <a:lnTo>
                      <a:pt x="226924" y="286358"/>
                    </a:lnTo>
                    <a:lnTo>
                      <a:pt x="209398" y="287279"/>
                    </a:lnTo>
                    <a:lnTo>
                      <a:pt x="203863" y="278992"/>
                    </a:lnTo>
                    <a:lnTo>
                      <a:pt x="186336" y="275309"/>
                    </a:lnTo>
                    <a:lnTo>
                      <a:pt x="171577" y="291883"/>
                    </a:lnTo>
                    <a:lnTo>
                      <a:pt x="151283" y="288199"/>
                    </a:lnTo>
                    <a:lnTo>
                      <a:pt x="148516" y="288199"/>
                    </a:lnTo>
                    <a:lnTo>
                      <a:pt x="147593" y="262418"/>
                    </a:lnTo>
                    <a:lnTo>
                      <a:pt x="130989" y="259656"/>
                    </a:lnTo>
                    <a:lnTo>
                      <a:pt x="137446" y="247686"/>
                    </a:lnTo>
                    <a:lnTo>
                      <a:pt x="135601" y="240320"/>
                    </a:lnTo>
                    <a:lnTo>
                      <a:pt x="113462" y="255052"/>
                    </a:lnTo>
                    <a:lnTo>
                      <a:pt x="99625" y="253210"/>
                    </a:lnTo>
                    <a:lnTo>
                      <a:pt x="95013" y="242161"/>
                    </a:lnTo>
                    <a:lnTo>
                      <a:pt x="97780" y="231112"/>
                    </a:lnTo>
                    <a:lnTo>
                      <a:pt x="105160" y="217301"/>
                    </a:lnTo>
                    <a:lnTo>
                      <a:pt x="122687" y="208093"/>
                    </a:lnTo>
                    <a:lnTo>
                      <a:pt x="156818" y="208093"/>
                    </a:lnTo>
                    <a:lnTo>
                      <a:pt x="156818" y="219142"/>
                    </a:lnTo>
                    <a:lnTo>
                      <a:pt x="168810" y="224667"/>
                    </a:lnTo>
                    <a:lnTo>
                      <a:pt x="167887" y="207172"/>
                    </a:lnTo>
                    <a:lnTo>
                      <a:pt x="176189" y="197964"/>
                    </a:lnTo>
                    <a:lnTo>
                      <a:pt x="193716" y="186915"/>
                    </a:lnTo>
                    <a:lnTo>
                      <a:pt x="194638" y="178628"/>
                    </a:lnTo>
                    <a:lnTo>
                      <a:pt x="212165" y="160213"/>
                    </a:lnTo>
                    <a:lnTo>
                      <a:pt x="231537" y="150085"/>
                    </a:lnTo>
                    <a:lnTo>
                      <a:pt x="229692" y="149164"/>
                    </a:lnTo>
                    <a:lnTo>
                      <a:pt x="241684" y="137194"/>
                    </a:lnTo>
                    <a:lnTo>
                      <a:pt x="247218" y="138115"/>
                    </a:lnTo>
                    <a:lnTo>
                      <a:pt x="249063" y="140877"/>
                    </a:lnTo>
                    <a:lnTo>
                      <a:pt x="253676" y="135352"/>
                    </a:lnTo>
                    <a:lnTo>
                      <a:pt x="254598" y="135352"/>
                    </a:lnTo>
                    <a:lnTo>
                      <a:pt x="249986" y="134432"/>
                    </a:lnTo>
                    <a:lnTo>
                      <a:pt x="244451" y="132590"/>
                    </a:lnTo>
                    <a:lnTo>
                      <a:pt x="244451" y="127066"/>
                    </a:lnTo>
                    <a:lnTo>
                      <a:pt x="247218" y="125224"/>
                    </a:lnTo>
                    <a:lnTo>
                      <a:pt x="253676" y="125224"/>
                    </a:lnTo>
                    <a:lnTo>
                      <a:pt x="256443" y="126145"/>
                    </a:lnTo>
                    <a:lnTo>
                      <a:pt x="258288" y="130749"/>
                    </a:lnTo>
                    <a:lnTo>
                      <a:pt x="261978" y="130749"/>
                    </a:lnTo>
                    <a:lnTo>
                      <a:pt x="261978" y="129828"/>
                    </a:lnTo>
                    <a:lnTo>
                      <a:pt x="262900" y="130749"/>
                    </a:lnTo>
                    <a:lnTo>
                      <a:pt x="271202" y="128907"/>
                    </a:lnTo>
                    <a:lnTo>
                      <a:pt x="272125" y="125224"/>
                    </a:lnTo>
                    <a:lnTo>
                      <a:pt x="277660" y="126145"/>
                    </a:lnTo>
                    <a:lnTo>
                      <a:pt x="277660" y="130749"/>
                    </a:lnTo>
                    <a:lnTo>
                      <a:pt x="273047" y="134432"/>
                    </a:lnTo>
                    <a:lnTo>
                      <a:pt x="273047" y="139036"/>
                    </a:lnTo>
                    <a:lnTo>
                      <a:pt x="289651" y="143639"/>
                    </a:lnTo>
                    <a:cubicBezTo>
                      <a:pt x="289651" y="143639"/>
                      <a:pt x="289651" y="143639"/>
                      <a:pt x="289651" y="144560"/>
                    </a:cubicBezTo>
                    <a:lnTo>
                      <a:pt x="293341" y="143639"/>
                    </a:lnTo>
                    <a:lnTo>
                      <a:pt x="293341" y="137194"/>
                    </a:lnTo>
                    <a:lnTo>
                      <a:pt x="280427" y="131669"/>
                    </a:lnTo>
                    <a:lnTo>
                      <a:pt x="280427" y="127986"/>
                    </a:lnTo>
                    <a:lnTo>
                      <a:pt x="290574" y="124303"/>
                    </a:lnTo>
                    <a:lnTo>
                      <a:pt x="290574" y="114175"/>
                    </a:lnTo>
                    <a:lnTo>
                      <a:pt x="280427" y="107730"/>
                    </a:lnTo>
                    <a:lnTo>
                      <a:pt x="279504" y="91156"/>
                    </a:lnTo>
                    <a:lnTo>
                      <a:pt x="264745" y="98522"/>
                    </a:lnTo>
                    <a:lnTo>
                      <a:pt x="259210" y="98522"/>
                    </a:lnTo>
                    <a:lnTo>
                      <a:pt x="260133" y="85631"/>
                    </a:lnTo>
                    <a:lnTo>
                      <a:pt x="239839" y="81027"/>
                    </a:lnTo>
                    <a:lnTo>
                      <a:pt x="231537" y="87473"/>
                    </a:lnTo>
                    <a:lnTo>
                      <a:pt x="231537" y="106809"/>
                    </a:lnTo>
                    <a:lnTo>
                      <a:pt x="216777" y="111413"/>
                    </a:lnTo>
                    <a:lnTo>
                      <a:pt x="210320" y="124303"/>
                    </a:lnTo>
                    <a:lnTo>
                      <a:pt x="203863" y="125224"/>
                    </a:lnTo>
                    <a:lnTo>
                      <a:pt x="203863" y="108650"/>
                    </a:lnTo>
                    <a:lnTo>
                      <a:pt x="190026" y="106809"/>
                    </a:lnTo>
                    <a:lnTo>
                      <a:pt x="182646" y="102205"/>
                    </a:lnTo>
                    <a:lnTo>
                      <a:pt x="179879" y="92077"/>
                    </a:lnTo>
                    <a:lnTo>
                      <a:pt x="204785" y="77344"/>
                    </a:lnTo>
                    <a:lnTo>
                      <a:pt x="217700" y="73661"/>
                    </a:lnTo>
                    <a:lnTo>
                      <a:pt x="218622" y="81948"/>
                    </a:lnTo>
                    <a:lnTo>
                      <a:pt x="226002" y="81027"/>
                    </a:lnTo>
                    <a:lnTo>
                      <a:pt x="226002" y="77344"/>
                    </a:lnTo>
                    <a:lnTo>
                      <a:pt x="233382" y="76423"/>
                    </a:lnTo>
                    <a:lnTo>
                      <a:pt x="233382" y="74582"/>
                    </a:lnTo>
                    <a:lnTo>
                      <a:pt x="230614" y="73661"/>
                    </a:lnTo>
                    <a:lnTo>
                      <a:pt x="229692" y="69057"/>
                    </a:lnTo>
                    <a:lnTo>
                      <a:pt x="238916" y="68137"/>
                    </a:lnTo>
                    <a:lnTo>
                      <a:pt x="244451" y="62612"/>
                    </a:lnTo>
                    <a:lnTo>
                      <a:pt x="246296" y="60770"/>
                    </a:lnTo>
                    <a:lnTo>
                      <a:pt x="264745" y="58008"/>
                    </a:lnTo>
                    <a:lnTo>
                      <a:pt x="273047" y="65374"/>
                    </a:lnTo>
                    <a:lnTo>
                      <a:pt x="251831" y="76423"/>
                    </a:lnTo>
                    <a:lnTo>
                      <a:pt x="278582" y="82869"/>
                    </a:lnTo>
                    <a:lnTo>
                      <a:pt x="282272" y="73661"/>
                    </a:lnTo>
                    <a:lnTo>
                      <a:pt x="294264" y="73661"/>
                    </a:lnTo>
                    <a:lnTo>
                      <a:pt x="298876" y="66295"/>
                    </a:lnTo>
                    <a:lnTo>
                      <a:pt x="290574" y="63533"/>
                    </a:lnTo>
                    <a:lnTo>
                      <a:pt x="290574" y="53404"/>
                    </a:lnTo>
                    <a:lnTo>
                      <a:pt x="263823" y="41434"/>
                    </a:lnTo>
                    <a:lnTo>
                      <a:pt x="245374" y="44197"/>
                    </a:lnTo>
                    <a:lnTo>
                      <a:pt x="235227" y="49721"/>
                    </a:lnTo>
                    <a:lnTo>
                      <a:pt x="235227" y="62612"/>
                    </a:lnTo>
                    <a:lnTo>
                      <a:pt x="224157" y="60770"/>
                    </a:lnTo>
                    <a:lnTo>
                      <a:pt x="223235" y="53404"/>
                    </a:lnTo>
                    <a:lnTo>
                      <a:pt x="233382" y="44197"/>
                    </a:lnTo>
                    <a:lnTo>
                      <a:pt x="214010" y="43276"/>
                    </a:lnTo>
                    <a:lnTo>
                      <a:pt x="209398" y="45117"/>
                    </a:lnTo>
                    <a:lnTo>
                      <a:pt x="206630" y="51563"/>
                    </a:lnTo>
                    <a:lnTo>
                      <a:pt x="214010" y="52484"/>
                    </a:lnTo>
                    <a:lnTo>
                      <a:pt x="212165" y="59850"/>
                    </a:lnTo>
                    <a:lnTo>
                      <a:pt x="200173" y="59850"/>
                    </a:lnTo>
                    <a:lnTo>
                      <a:pt x="198328" y="65374"/>
                    </a:lnTo>
                    <a:lnTo>
                      <a:pt x="180802" y="65374"/>
                    </a:lnTo>
                    <a:cubicBezTo>
                      <a:pt x="180802" y="65374"/>
                      <a:pt x="180802" y="55246"/>
                      <a:pt x="179879" y="55246"/>
                    </a:cubicBezTo>
                    <a:cubicBezTo>
                      <a:pt x="178957" y="55246"/>
                      <a:pt x="193716" y="55246"/>
                      <a:pt x="193716" y="55246"/>
                    </a:cubicBezTo>
                    <a:lnTo>
                      <a:pt x="203863" y="45117"/>
                    </a:lnTo>
                    <a:lnTo>
                      <a:pt x="198328" y="42355"/>
                    </a:lnTo>
                    <a:lnTo>
                      <a:pt x="190949" y="49721"/>
                    </a:lnTo>
                    <a:lnTo>
                      <a:pt x="178034" y="48801"/>
                    </a:lnTo>
                    <a:lnTo>
                      <a:pt x="170655" y="38672"/>
                    </a:lnTo>
                    <a:lnTo>
                      <a:pt x="154050" y="38672"/>
                    </a:lnTo>
                    <a:lnTo>
                      <a:pt x="137446" y="50642"/>
                    </a:lnTo>
                    <a:lnTo>
                      <a:pt x="153128" y="50642"/>
                    </a:lnTo>
                    <a:lnTo>
                      <a:pt x="154050" y="55246"/>
                    </a:lnTo>
                    <a:lnTo>
                      <a:pt x="150360" y="58929"/>
                    </a:lnTo>
                    <a:lnTo>
                      <a:pt x="166965" y="59850"/>
                    </a:lnTo>
                    <a:lnTo>
                      <a:pt x="169732" y="66295"/>
                    </a:lnTo>
                    <a:lnTo>
                      <a:pt x="150360" y="65374"/>
                    </a:lnTo>
                    <a:lnTo>
                      <a:pt x="149438" y="60770"/>
                    </a:lnTo>
                    <a:lnTo>
                      <a:pt x="137446" y="58008"/>
                    </a:lnTo>
                    <a:lnTo>
                      <a:pt x="130989" y="54325"/>
                    </a:lnTo>
                    <a:lnTo>
                      <a:pt x="118997" y="54325"/>
                    </a:lnTo>
                    <a:lnTo>
                      <a:pt x="117152" y="54325"/>
                    </a:lnTo>
                    <a:cubicBezTo>
                      <a:pt x="164197" y="20257"/>
                      <a:pt x="221390" y="0"/>
                      <a:pt x="284117" y="0"/>
                    </a:cubicBezTo>
                    <a:close/>
                  </a:path>
                </a:pathLst>
              </a:custGeom>
              <a:solidFill>
                <a:schemeClr val="bg1">
                  <a:lumMod val="50000"/>
                </a:schemeClr>
              </a:solidFill>
              <a:ln>
                <a:noFill/>
              </a:ln>
            </p:spPr>
            <p:txBody>
              <a:bodyPr/>
              <a:lstStyle/>
              <a:p>
                <a:endParaRPr lang="zh-CN" altLang="en-US"/>
              </a:p>
            </p:txBody>
          </p:sp>
          <p:sp>
            <p:nvSpPr>
              <p:cNvPr id="64" name="文本框 63"/>
              <p:cNvSpPr txBox="1"/>
              <p:nvPr/>
            </p:nvSpPr>
            <p:spPr>
              <a:xfrm>
                <a:off x="6775175" y="3839816"/>
                <a:ext cx="1477617" cy="369332"/>
              </a:xfrm>
              <a:prstGeom prst="rect">
                <a:avLst/>
              </a:prstGeom>
              <a:noFill/>
            </p:spPr>
            <p:txBody>
              <a:bodyPr wrap="square" rtlCol="0">
                <a:spAutoFit/>
              </a:bodyPr>
              <a:lstStyle/>
              <a:p>
                <a:pPr algn="ctr"/>
                <a:r>
                  <a:rPr lang="en-US" altLang="zh-CN" b="1" dirty="0">
                    <a:solidFill>
                      <a:schemeClr val="bg1">
                        <a:lumMod val="50000"/>
                      </a:schemeClr>
                    </a:solidFill>
                  </a:rPr>
                  <a:t>Part THREE</a:t>
                </a:r>
                <a:endParaRPr lang="zh-CN" altLang="en-US" b="1" dirty="0">
                  <a:solidFill>
                    <a:schemeClr val="bg1">
                      <a:lumMod val="50000"/>
                    </a:schemeClr>
                  </a:solidFill>
                </a:endParaRPr>
              </a:p>
            </p:txBody>
          </p:sp>
          <p:sp>
            <p:nvSpPr>
              <p:cNvPr id="65" name="文本框 64"/>
              <p:cNvSpPr txBox="1"/>
              <p:nvPr/>
            </p:nvSpPr>
            <p:spPr>
              <a:xfrm>
                <a:off x="6595234" y="4552982"/>
                <a:ext cx="1837499" cy="583565"/>
              </a:xfrm>
              <a:prstGeom prst="rect">
                <a:avLst/>
              </a:prstGeom>
              <a:noFill/>
            </p:spPr>
            <p:txBody>
              <a:bodyPr wrap="square" rtlCol="0">
                <a:spAutoFit/>
              </a:bodyPr>
              <a:lstStyle/>
              <a:p>
                <a:pPr algn="ctr"/>
                <a:r>
                  <a:rPr lang="zh-CN" altLang="en-US" sz="3200" b="1" dirty="0">
                    <a:solidFill>
                      <a:schemeClr val="bg1">
                        <a:lumMod val="50000"/>
                      </a:schemeClr>
                    </a:solidFill>
                  </a:rPr>
                  <a:t>研究内容</a:t>
                </a:r>
              </a:p>
            </p:txBody>
          </p:sp>
        </p:grpSp>
        <p:grpSp>
          <p:nvGrpSpPr>
            <p:cNvPr id="66" name="组合 65"/>
            <p:cNvGrpSpPr/>
            <p:nvPr/>
          </p:nvGrpSpPr>
          <p:grpSpPr>
            <a:xfrm>
              <a:off x="9441549" y="2022828"/>
              <a:ext cx="2358889" cy="3253409"/>
              <a:chOff x="9183757" y="2407141"/>
              <a:chExt cx="2358889" cy="3253409"/>
            </a:xfrm>
          </p:grpSpPr>
          <p:sp>
            <p:nvSpPr>
              <p:cNvPr id="67" name="矩形: 圆角 66"/>
              <p:cNvSpPr/>
              <p:nvPr/>
            </p:nvSpPr>
            <p:spPr>
              <a:xfrm>
                <a:off x="9183757" y="2407141"/>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9289774" y="3623028"/>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69" name="earth-globe-symbol_44838"/>
              <p:cNvSpPr>
                <a:spLocks noChangeAspect="1"/>
              </p:cNvSpPr>
              <p:nvPr/>
            </p:nvSpPr>
            <p:spPr bwMode="auto">
              <a:xfrm>
                <a:off x="10042626" y="2710771"/>
                <a:ext cx="609685" cy="608628"/>
              </a:xfrm>
              <a:custGeom>
                <a:avLst/>
                <a:gdLst>
                  <a:gd name="connsiteX0" fmla="*/ 337593 w 597701"/>
                  <a:gd name="connsiteY0" fmla="*/ 428155 h 596665"/>
                  <a:gd name="connsiteX1" fmla="*/ 345897 w 597701"/>
                  <a:gd name="connsiteY1" fmla="*/ 428155 h 596665"/>
                  <a:gd name="connsiteX2" fmla="*/ 339438 w 597701"/>
                  <a:gd name="connsiteY2" fmla="*/ 460424 h 596665"/>
                  <a:gd name="connsiteX3" fmla="*/ 325598 w 597701"/>
                  <a:gd name="connsiteY3" fmla="*/ 480708 h 596665"/>
                  <a:gd name="connsiteX4" fmla="*/ 318216 w 597701"/>
                  <a:gd name="connsiteY4" fmla="*/ 491772 h 596665"/>
                  <a:gd name="connsiteX5" fmla="*/ 310834 w 597701"/>
                  <a:gd name="connsiteY5" fmla="*/ 484396 h 596665"/>
                  <a:gd name="connsiteX6" fmla="*/ 310834 w 597701"/>
                  <a:gd name="connsiteY6" fmla="*/ 472410 h 596665"/>
                  <a:gd name="connsiteX7" fmla="*/ 316371 w 597701"/>
                  <a:gd name="connsiteY7" fmla="*/ 465956 h 596665"/>
                  <a:gd name="connsiteX8" fmla="*/ 320061 w 597701"/>
                  <a:gd name="connsiteY8" fmla="*/ 460424 h 596665"/>
                  <a:gd name="connsiteX9" fmla="*/ 315448 w 597701"/>
                  <a:gd name="connsiteY9" fmla="*/ 453971 h 596665"/>
                  <a:gd name="connsiteX10" fmla="*/ 315448 w 597701"/>
                  <a:gd name="connsiteY10" fmla="*/ 442907 h 596665"/>
                  <a:gd name="connsiteX11" fmla="*/ 329288 w 597701"/>
                  <a:gd name="connsiteY11" fmla="*/ 444751 h 596665"/>
                  <a:gd name="connsiteX12" fmla="*/ 456591 w 597701"/>
                  <a:gd name="connsiteY12" fmla="*/ 346193 h 596665"/>
                  <a:gd name="connsiteX13" fmla="*/ 464846 w 597701"/>
                  <a:gd name="connsiteY13" fmla="*/ 348034 h 596665"/>
                  <a:gd name="connsiteX14" fmla="*/ 463929 w 597701"/>
                  <a:gd name="connsiteY14" fmla="*/ 359081 h 596665"/>
                  <a:gd name="connsiteX15" fmla="*/ 453839 w 597701"/>
                  <a:gd name="connsiteY15" fmla="*/ 362763 h 596665"/>
                  <a:gd name="connsiteX16" fmla="*/ 451087 w 597701"/>
                  <a:gd name="connsiteY16" fmla="*/ 355399 h 596665"/>
                  <a:gd name="connsiteX17" fmla="*/ 276714 w 597701"/>
                  <a:gd name="connsiteY17" fmla="*/ 209938 h 596665"/>
                  <a:gd name="connsiteX18" fmla="*/ 274869 w 597701"/>
                  <a:gd name="connsiteY18" fmla="*/ 212700 h 596665"/>
                  <a:gd name="connsiteX19" fmla="*/ 264723 w 597701"/>
                  <a:gd name="connsiteY19" fmla="*/ 213621 h 596665"/>
                  <a:gd name="connsiteX20" fmla="*/ 261033 w 597701"/>
                  <a:gd name="connsiteY20" fmla="*/ 215462 h 596665"/>
                  <a:gd name="connsiteX21" fmla="*/ 256421 w 597701"/>
                  <a:gd name="connsiteY21" fmla="*/ 220066 h 596665"/>
                  <a:gd name="connsiteX22" fmla="*/ 256421 w 597701"/>
                  <a:gd name="connsiteY22" fmla="*/ 232036 h 596665"/>
                  <a:gd name="connsiteX23" fmla="*/ 261956 w 597701"/>
                  <a:gd name="connsiteY23" fmla="*/ 231116 h 596665"/>
                  <a:gd name="connsiteX24" fmla="*/ 279481 w 597701"/>
                  <a:gd name="connsiteY24" fmla="*/ 232036 h 596665"/>
                  <a:gd name="connsiteX25" fmla="*/ 292394 w 597701"/>
                  <a:gd name="connsiteY25" fmla="*/ 232036 h 596665"/>
                  <a:gd name="connsiteX26" fmla="*/ 291472 w 597701"/>
                  <a:gd name="connsiteY26" fmla="*/ 226512 h 596665"/>
                  <a:gd name="connsiteX27" fmla="*/ 281326 w 597701"/>
                  <a:gd name="connsiteY27" fmla="*/ 222829 h 596665"/>
                  <a:gd name="connsiteX28" fmla="*/ 280403 w 597701"/>
                  <a:gd name="connsiteY28" fmla="*/ 211779 h 596665"/>
                  <a:gd name="connsiteX29" fmla="*/ 331134 w 597701"/>
                  <a:gd name="connsiteY29" fmla="*/ 201651 h 596665"/>
                  <a:gd name="connsiteX30" fmla="*/ 321910 w 597701"/>
                  <a:gd name="connsiteY30" fmla="*/ 202571 h 596665"/>
                  <a:gd name="connsiteX31" fmla="*/ 320065 w 597701"/>
                  <a:gd name="connsiteY31" fmla="*/ 208096 h 596665"/>
                  <a:gd name="connsiteX32" fmla="*/ 320065 w 597701"/>
                  <a:gd name="connsiteY32" fmla="*/ 218225 h 596665"/>
                  <a:gd name="connsiteX33" fmla="*/ 332056 w 597701"/>
                  <a:gd name="connsiteY33" fmla="*/ 226512 h 596665"/>
                  <a:gd name="connsiteX34" fmla="*/ 332056 w 597701"/>
                  <a:gd name="connsiteY34" fmla="*/ 231116 h 596665"/>
                  <a:gd name="connsiteX35" fmla="*/ 325600 w 597701"/>
                  <a:gd name="connsiteY35" fmla="*/ 236640 h 596665"/>
                  <a:gd name="connsiteX36" fmla="*/ 324677 w 597701"/>
                  <a:gd name="connsiteY36" fmla="*/ 239403 h 596665"/>
                  <a:gd name="connsiteX37" fmla="*/ 336668 w 597701"/>
                  <a:gd name="connsiteY37" fmla="*/ 240323 h 596665"/>
                  <a:gd name="connsiteX38" fmla="*/ 337591 w 597701"/>
                  <a:gd name="connsiteY38" fmla="*/ 243086 h 596665"/>
                  <a:gd name="connsiteX39" fmla="*/ 344970 w 597701"/>
                  <a:gd name="connsiteY39" fmla="*/ 243086 h 596665"/>
                  <a:gd name="connsiteX40" fmla="*/ 347737 w 597701"/>
                  <a:gd name="connsiteY40" fmla="*/ 240323 h 596665"/>
                  <a:gd name="connsiteX41" fmla="*/ 347737 w 597701"/>
                  <a:gd name="connsiteY41" fmla="*/ 235719 h 596665"/>
                  <a:gd name="connsiteX42" fmla="*/ 342203 w 597701"/>
                  <a:gd name="connsiteY42" fmla="*/ 231116 h 596665"/>
                  <a:gd name="connsiteX43" fmla="*/ 342203 w 597701"/>
                  <a:gd name="connsiteY43" fmla="*/ 224670 h 596665"/>
                  <a:gd name="connsiteX44" fmla="*/ 327444 w 597701"/>
                  <a:gd name="connsiteY44" fmla="*/ 215462 h 596665"/>
                  <a:gd name="connsiteX45" fmla="*/ 328367 w 597701"/>
                  <a:gd name="connsiteY45" fmla="*/ 209938 h 596665"/>
                  <a:gd name="connsiteX46" fmla="*/ 339435 w 597701"/>
                  <a:gd name="connsiteY46" fmla="*/ 210858 h 596665"/>
                  <a:gd name="connsiteX47" fmla="*/ 339435 w 597701"/>
                  <a:gd name="connsiteY47" fmla="*/ 205334 h 596665"/>
                  <a:gd name="connsiteX48" fmla="*/ 138403 w 597701"/>
                  <a:gd name="connsiteY48" fmla="*/ 172209 h 596665"/>
                  <a:gd name="connsiteX49" fmla="*/ 143951 w 597701"/>
                  <a:gd name="connsiteY49" fmla="*/ 174054 h 596665"/>
                  <a:gd name="connsiteX50" fmla="*/ 143951 w 597701"/>
                  <a:gd name="connsiteY50" fmla="*/ 180511 h 596665"/>
                  <a:gd name="connsiteX51" fmla="*/ 131931 w 597701"/>
                  <a:gd name="connsiteY51" fmla="*/ 187891 h 596665"/>
                  <a:gd name="connsiteX52" fmla="*/ 125458 w 597701"/>
                  <a:gd name="connsiteY52" fmla="*/ 187891 h 596665"/>
                  <a:gd name="connsiteX53" fmla="*/ 125458 w 597701"/>
                  <a:gd name="connsiteY53" fmla="*/ 182356 h 596665"/>
                  <a:gd name="connsiteX54" fmla="*/ 131006 w 597701"/>
                  <a:gd name="connsiteY54" fmla="*/ 174054 h 596665"/>
                  <a:gd name="connsiteX55" fmla="*/ 152242 w 597701"/>
                  <a:gd name="connsiteY55" fmla="*/ 159338 h 596665"/>
                  <a:gd name="connsiteX56" fmla="*/ 154086 w 597701"/>
                  <a:gd name="connsiteY56" fmla="*/ 170396 h 596665"/>
                  <a:gd name="connsiteX57" fmla="*/ 159619 w 597701"/>
                  <a:gd name="connsiteY57" fmla="*/ 178689 h 596665"/>
                  <a:gd name="connsiteX58" fmla="*/ 162386 w 597701"/>
                  <a:gd name="connsiteY58" fmla="*/ 182375 h 596665"/>
                  <a:gd name="connsiteX59" fmla="*/ 167919 w 597701"/>
                  <a:gd name="connsiteY59" fmla="*/ 184218 h 596665"/>
                  <a:gd name="connsiteX60" fmla="*/ 162386 w 597701"/>
                  <a:gd name="connsiteY60" fmla="*/ 190669 h 596665"/>
                  <a:gd name="connsiteX61" fmla="*/ 152242 w 597701"/>
                  <a:gd name="connsiteY61" fmla="*/ 191590 h 596665"/>
                  <a:gd name="connsiteX62" fmla="*/ 143942 w 597701"/>
                  <a:gd name="connsiteY62" fmla="*/ 191590 h 596665"/>
                  <a:gd name="connsiteX63" fmla="*/ 144864 w 597701"/>
                  <a:gd name="connsiteY63" fmla="*/ 182375 h 596665"/>
                  <a:gd name="connsiteX64" fmla="*/ 151320 w 597701"/>
                  <a:gd name="connsiteY64" fmla="*/ 180532 h 596665"/>
                  <a:gd name="connsiteX65" fmla="*/ 151320 w 597701"/>
                  <a:gd name="connsiteY65" fmla="*/ 176846 h 596665"/>
                  <a:gd name="connsiteX66" fmla="*/ 144864 w 597701"/>
                  <a:gd name="connsiteY66" fmla="*/ 172239 h 596665"/>
                  <a:gd name="connsiteX67" fmla="*/ 140253 w 597701"/>
                  <a:gd name="connsiteY67" fmla="*/ 169474 h 596665"/>
                  <a:gd name="connsiteX68" fmla="*/ 140253 w 597701"/>
                  <a:gd name="connsiteY68" fmla="*/ 165788 h 596665"/>
                  <a:gd name="connsiteX69" fmla="*/ 143020 w 597701"/>
                  <a:gd name="connsiteY69" fmla="*/ 161181 h 596665"/>
                  <a:gd name="connsiteX70" fmla="*/ 233362 w 597701"/>
                  <a:gd name="connsiteY70" fmla="*/ 131671 h 596665"/>
                  <a:gd name="connsiteX71" fmla="*/ 213992 w 597701"/>
                  <a:gd name="connsiteY71" fmla="*/ 145483 h 596665"/>
                  <a:gd name="connsiteX72" fmla="*/ 213992 w 597701"/>
                  <a:gd name="connsiteY72" fmla="*/ 167582 h 596665"/>
                  <a:gd name="connsiteX73" fmla="*/ 202001 w 597701"/>
                  <a:gd name="connsiteY73" fmla="*/ 174027 h 596665"/>
                  <a:gd name="connsiteX74" fmla="*/ 202923 w 597701"/>
                  <a:gd name="connsiteY74" fmla="*/ 177710 h 596665"/>
                  <a:gd name="connsiteX75" fmla="*/ 222293 w 597701"/>
                  <a:gd name="connsiteY75" fmla="*/ 177710 h 596665"/>
                  <a:gd name="connsiteX76" fmla="*/ 232440 w 597701"/>
                  <a:gd name="connsiteY76" fmla="*/ 162057 h 596665"/>
                  <a:gd name="connsiteX77" fmla="*/ 232440 w 597701"/>
                  <a:gd name="connsiteY77" fmla="*/ 154691 h 596665"/>
                  <a:gd name="connsiteX78" fmla="*/ 224138 w 597701"/>
                  <a:gd name="connsiteY78" fmla="*/ 151008 h 596665"/>
                  <a:gd name="connsiteX79" fmla="*/ 224138 w 597701"/>
                  <a:gd name="connsiteY79" fmla="*/ 145483 h 596665"/>
                  <a:gd name="connsiteX80" fmla="*/ 237974 w 597701"/>
                  <a:gd name="connsiteY80" fmla="*/ 137196 h 596665"/>
                  <a:gd name="connsiteX81" fmla="*/ 237974 w 597701"/>
                  <a:gd name="connsiteY81" fmla="*/ 131671 h 596665"/>
                  <a:gd name="connsiteX82" fmla="*/ 298851 w 597701"/>
                  <a:gd name="connsiteY82" fmla="*/ 24861 h 596665"/>
                  <a:gd name="connsiteX83" fmla="*/ 24904 w 597701"/>
                  <a:gd name="connsiteY83" fmla="*/ 298333 h 596665"/>
                  <a:gd name="connsiteX84" fmla="*/ 298851 w 597701"/>
                  <a:gd name="connsiteY84" fmla="*/ 572725 h 596665"/>
                  <a:gd name="connsiteX85" fmla="*/ 573719 w 597701"/>
                  <a:gd name="connsiteY85" fmla="*/ 298333 h 596665"/>
                  <a:gd name="connsiteX86" fmla="*/ 564496 w 597701"/>
                  <a:gd name="connsiteY86" fmla="*/ 301095 h 596665"/>
                  <a:gd name="connsiteX87" fmla="*/ 566340 w 597701"/>
                  <a:gd name="connsiteY87" fmla="*/ 310303 h 596665"/>
                  <a:gd name="connsiteX88" fmla="*/ 561728 w 597701"/>
                  <a:gd name="connsiteY88" fmla="*/ 313065 h 596665"/>
                  <a:gd name="connsiteX89" fmla="*/ 557117 w 597701"/>
                  <a:gd name="connsiteY89" fmla="*/ 305699 h 596665"/>
                  <a:gd name="connsiteX90" fmla="*/ 558039 w 597701"/>
                  <a:gd name="connsiteY90" fmla="*/ 300174 h 596665"/>
                  <a:gd name="connsiteX91" fmla="*/ 549738 w 597701"/>
                  <a:gd name="connsiteY91" fmla="*/ 297412 h 596665"/>
                  <a:gd name="connsiteX92" fmla="*/ 544203 w 597701"/>
                  <a:gd name="connsiteY92" fmla="*/ 303857 h 596665"/>
                  <a:gd name="connsiteX93" fmla="*/ 545126 w 597701"/>
                  <a:gd name="connsiteY93" fmla="*/ 315827 h 596665"/>
                  <a:gd name="connsiteX94" fmla="*/ 561728 w 597701"/>
                  <a:gd name="connsiteY94" fmla="*/ 329639 h 596665"/>
                  <a:gd name="connsiteX95" fmla="*/ 563573 w 597701"/>
                  <a:gd name="connsiteY95" fmla="*/ 339768 h 596665"/>
                  <a:gd name="connsiteX96" fmla="*/ 553427 w 597701"/>
                  <a:gd name="connsiteY96" fmla="*/ 346213 h 596665"/>
                  <a:gd name="connsiteX97" fmla="*/ 546048 w 597701"/>
                  <a:gd name="connsiteY97" fmla="*/ 345292 h 596665"/>
                  <a:gd name="connsiteX98" fmla="*/ 532212 w 597701"/>
                  <a:gd name="connsiteY98" fmla="*/ 329639 h 596665"/>
                  <a:gd name="connsiteX99" fmla="*/ 529445 w 597701"/>
                  <a:gd name="connsiteY99" fmla="*/ 340688 h 596665"/>
                  <a:gd name="connsiteX100" fmla="*/ 555272 w 597701"/>
                  <a:gd name="connsiteY100" fmla="*/ 378440 h 596665"/>
                  <a:gd name="connsiteX101" fmla="*/ 553427 w 597701"/>
                  <a:gd name="connsiteY101" fmla="*/ 383965 h 596665"/>
                  <a:gd name="connsiteX102" fmla="*/ 521144 w 597701"/>
                  <a:gd name="connsiteY102" fmla="*/ 352658 h 596665"/>
                  <a:gd name="connsiteX103" fmla="*/ 521144 w 597701"/>
                  <a:gd name="connsiteY103" fmla="*/ 321352 h 596665"/>
                  <a:gd name="connsiteX104" fmla="*/ 497162 w 597701"/>
                  <a:gd name="connsiteY104" fmla="*/ 299253 h 596665"/>
                  <a:gd name="connsiteX105" fmla="*/ 476870 w 597701"/>
                  <a:gd name="connsiteY105" fmla="*/ 297412 h 596665"/>
                  <a:gd name="connsiteX106" fmla="*/ 465801 w 597701"/>
                  <a:gd name="connsiteY106" fmla="*/ 302016 h 596665"/>
                  <a:gd name="connsiteX107" fmla="*/ 459345 w 597701"/>
                  <a:gd name="connsiteY107" fmla="*/ 316748 h 596665"/>
                  <a:gd name="connsiteX108" fmla="*/ 455655 w 597701"/>
                  <a:gd name="connsiteY108" fmla="*/ 344371 h 596665"/>
                  <a:gd name="connsiteX109" fmla="*/ 449198 w 597701"/>
                  <a:gd name="connsiteY109" fmla="*/ 353579 h 596665"/>
                  <a:gd name="connsiteX110" fmla="*/ 441819 w 597701"/>
                  <a:gd name="connsiteY110" fmla="*/ 352658 h 596665"/>
                  <a:gd name="connsiteX111" fmla="*/ 421527 w 597701"/>
                  <a:gd name="connsiteY111" fmla="*/ 318590 h 596665"/>
                  <a:gd name="connsiteX112" fmla="*/ 422449 w 597701"/>
                  <a:gd name="connsiteY112" fmla="*/ 305699 h 596665"/>
                  <a:gd name="connsiteX113" fmla="*/ 422449 w 597701"/>
                  <a:gd name="connsiteY113" fmla="*/ 296491 h 596665"/>
                  <a:gd name="connsiteX114" fmla="*/ 413226 w 597701"/>
                  <a:gd name="connsiteY114" fmla="*/ 290966 h 596665"/>
                  <a:gd name="connsiteX115" fmla="*/ 372641 w 597701"/>
                  <a:gd name="connsiteY115" fmla="*/ 284521 h 596665"/>
                  <a:gd name="connsiteX116" fmla="*/ 354193 w 597701"/>
                  <a:gd name="connsiteY116" fmla="*/ 283600 h 596665"/>
                  <a:gd name="connsiteX117" fmla="*/ 338513 w 597701"/>
                  <a:gd name="connsiteY117" fmla="*/ 273471 h 596665"/>
                  <a:gd name="connsiteX118" fmla="*/ 336668 w 597701"/>
                  <a:gd name="connsiteY118" fmla="*/ 264264 h 596665"/>
                  <a:gd name="connsiteX119" fmla="*/ 329289 w 597701"/>
                  <a:gd name="connsiteY119" fmla="*/ 264264 h 596665"/>
                  <a:gd name="connsiteX120" fmla="*/ 329289 w 597701"/>
                  <a:gd name="connsiteY120" fmla="*/ 278075 h 596665"/>
                  <a:gd name="connsiteX121" fmla="*/ 364340 w 597701"/>
                  <a:gd name="connsiteY121" fmla="*/ 295570 h 596665"/>
                  <a:gd name="connsiteX122" fmla="*/ 374486 w 597701"/>
                  <a:gd name="connsiteY122" fmla="*/ 296491 h 596665"/>
                  <a:gd name="connsiteX123" fmla="*/ 374486 w 597701"/>
                  <a:gd name="connsiteY123" fmla="*/ 303857 h 596665"/>
                  <a:gd name="connsiteX124" fmla="*/ 365262 w 597701"/>
                  <a:gd name="connsiteY124" fmla="*/ 310303 h 596665"/>
                  <a:gd name="connsiteX125" fmla="*/ 334823 w 597701"/>
                  <a:gd name="connsiteY125" fmla="*/ 332401 h 596665"/>
                  <a:gd name="connsiteX126" fmla="*/ 320988 w 597701"/>
                  <a:gd name="connsiteY126" fmla="*/ 333322 h 596665"/>
                  <a:gd name="connsiteX127" fmla="*/ 313609 w 597701"/>
                  <a:gd name="connsiteY127" fmla="*/ 325956 h 596665"/>
                  <a:gd name="connsiteX128" fmla="*/ 312686 w 597701"/>
                  <a:gd name="connsiteY128" fmla="*/ 314907 h 596665"/>
                  <a:gd name="connsiteX129" fmla="*/ 282248 w 597701"/>
                  <a:gd name="connsiteY129" fmla="*/ 277155 h 596665"/>
                  <a:gd name="connsiteX130" fmla="*/ 280403 w 597701"/>
                  <a:gd name="connsiteY130" fmla="*/ 279917 h 596665"/>
                  <a:gd name="connsiteX131" fmla="*/ 310842 w 597701"/>
                  <a:gd name="connsiteY131" fmla="*/ 337926 h 596665"/>
                  <a:gd name="connsiteX132" fmla="*/ 318221 w 597701"/>
                  <a:gd name="connsiteY132" fmla="*/ 341609 h 596665"/>
                  <a:gd name="connsiteX133" fmla="*/ 347737 w 597701"/>
                  <a:gd name="connsiteY133" fmla="*/ 335164 h 596665"/>
                  <a:gd name="connsiteX134" fmla="*/ 353271 w 597701"/>
                  <a:gd name="connsiteY134" fmla="*/ 337926 h 596665"/>
                  <a:gd name="connsiteX135" fmla="*/ 324677 w 597701"/>
                  <a:gd name="connsiteY135" fmla="*/ 378440 h 596665"/>
                  <a:gd name="connsiteX136" fmla="*/ 299773 w 597701"/>
                  <a:gd name="connsiteY136" fmla="*/ 402381 h 596665"/>
                  <a:gd name="connsiteX137" fmla="*/ 305307 w 597701"/>
                  <a:gd name="connsiteY137" fmla="*/ 412509 h 596665"/>
                  <a:gd name="connsiteX138" fmla="*/ 308075 w 597701"/>
                  <a:gd name="connsiteY138" fmla="*/ 439212 h 596665"/>
                  <a:gd name="connsiteX139" fmla="*/ 295161 w 597701"/>
                  <a:gd name="connsiteY139" fmla="*/ 457627 h 596665"/>
                  <a:gd name="connsiteX140" fmla="*/ 288705 w 597701"/>
                  <a:gd name="connsiteY140" fmla="*/ 464994 h 596665"/>
                  <a:gd name="connsiteX141" fmla="*/ 288705 w 597701"/>
                  <a:gd name="connsiteY141" fmla="*/ 475122 h 596665"/>
                  <a:gd name="connsiteX142" fmla="*/ 279481 w 597701"/>
                  <a:gd name="connsiteY142" fmla="*/ 477884 h 596665"/>
                  <a:gd name="connsiteX143" fmla="*/ 272102 w 597701"/>
                  <a:gd name="connsiteY143" fmla="*/ 490775 h 596665"/>
                  <a:gd name="connsiteX144" fmla="*/ 249042 w 597701"/>
                  <a:gd name="connsiteY144" fmla="*/ 514716 h 596665"/>
                  <a:gd name="connsiteX145" fmla="*/ 217681 w 597701"/>
                  <a:gd name="connsiteY145" fmla="*/ 514716 h 596665"/>
                  <a:gd name="connsiteX146" fmla="*/ 217681 w 597701"/>
                  <a:gd name="connsiteY146" fmla="*/ 496300 h 596665"/>
                  <a:gd name="connsiteX147" fmla="*/ 207535 w 597701"/>
                  <a:gd name="connsiteY147" fmla="*/ 482488 h 596665"/>
                  <a:gd name="connsiteX148" fmla="*/ 207535 w 597701"/>
                  <a:gd name="connsiteY148" fmla="*/ 460390 h 596665"/>
                  <a:gd name="connsiteX149" fmla="*/ 199234 w 597701"/>
                  <a:gd name="connsiteY149" fmla="*/ 452103 h 596665"/>
                  <a:gd name="connsiteX150" fmla="*/ 199234 w 597701"/>
                  <a:gd name="connsiteY150" fmla="*/ 442895 h 596665"/>
                  <a:gd name="connsiteX151" fmla="*/ 209380 w 597701"/>
                  <a:gd name="connsiteY151" fmla="*/ 423559 h 596665"/>
                  <a:gd name="connsiteX152" fmla="*/ 190010 w 597701"/>
                  <a:gd name="connsiteY152" fmla="*/ 390410 h 596665"/>
                  <a:gd name="connsiteX153" fmla="*/ 191855 w 597701"/>
                  <a:gd name="connsiteY153" fmla="*/ 367391 h 596665"/>
                  <a:gd name="connsiteX154" fmla="*/ 174330 w 597701"/>
                  <a:gd name="connsiteY154" fmla="*/ 365549 h 596665"/>
                  <a:gd name="connsiteX155" fmla="*/ 168795 w 597701"/>
                  <a:gd name="connsiteY155" fmla="*/ 359104 h 596665"/>
                  <a:gd name="connsiteX156" fmla="*/ 156805 w 597701"/>
                  <a:gd name="connsiteY156" fmla="*/ 359104 h 596665"/>
                  <a:gd name="connsiteX157" fmla="*/ 151270 w 597701"/>
                  <a:gd name="connsiteY157" fmla="*/ 364629 h 596665"/>
                  <a:gd name="connsiteX158" fmla="*/ 130056 w 597701"/>
                  <a:gd name="connsiteY158" fmla="*/ 364629 h 596665"/>
                  <a:gd name="connsiteX159" fmla="*/ 130056 w 597701"/>
                  <a:gd name="connsiteY159" fmla="*/ 366470 h 596665"/>
                  <a:gd name="connsiteX160" fmla="*/ 118065 w 597701"/>
                  <a:gd name="connsiteY160" fmla="*/ 366470 h 596665"/>
                  <a:gd name="connsiteX161" fmla="*/ 92238 w 597701"/>
                  <a:gd name="connsiteY161" fmla="*/ 336084 h 596665"/>
                  <a:gd name="connsiteX162" fmla="*/ 92238 w 597701"/>
                  <a:gd name="connsiteY162" fmla="*/ 313065 h 596665"/>
                  <a:gd name="connsiteX163" fmla="*/ 96850 w 597701"/>
                  <a:gd name="connsiteY163" fmla="*/ 311223 h 596665"/>
                  <a:gd name="connsiteX164" fmla="*/ 98695 w 597701"/>
                  <a:gd name="connsiteY164" fmla="*/ 302936 h 596665"/>
                  <a:gd name="connsiteX165" fmla="*/ 92238 w 597701"/>
                  <a:gd name="connsiteY165" fmla="*/ 302936 h 596665"/>
                  <a:gd name="connsiteX166" fmla="*/ 89471 w 597701"/>
                  <a:gd name="connsiteY166" fmla="*/ 293729 h 596665"/>
                  <a:gd name="connsiteX167" fmla="*/ 119909 w 597701"/>
                  <a:gd name="connsiteY167" fmla="*/ 271630 h 596665"/>
                  <a:gd name="connsiteX168" fmla="*/ 119909 w 597701"/>
                  <a:gd name="connsiteY168" fmla="*/ 255977 h 596665"/>
                  <a:gd name="connsiteX169" fmla="*/ 134667 w 597701"/>
                  <a:gd name="connsiteY169" fmla="*/ 247690 h 596665"/>
                  <a:gd name="connsiteX170" fmla="*/ 141124 w 597701"/>
                  <a:gd name="connsiteY170" fmla="*/ 248610 h 596665"/>
                  <a:gd name="connsiteX171" fmla="*/ 153115 w 597701"/>
                  <a:gd name="connsiteY171" fmla="*/ 248610 h 596665"/>
                  <a:gd name="connsiteX172" fmla="*/ 162339 w 597701"/>
                  <a:gd name="connsiteY172" fmla="*/ 243086 h 596665"/>
                  <a:gd name="connsiteX173" fmla="*/ 192777 w 597701"/>
                  <a:gd name="connsiteY173" fmla="*/ 241244 h 596665"/>
                  <a:gd name="connsiteX174" fmla="*/ 192777 w 597701"/>
                  <a:gd name="connsiteY174" fmla="*/ 256897 h 596665"/>
                  <a:gd name="connsiteX175" fmla="*/ 217681 w 597701"/>
                  <a:gd name="connsiteY175" fmla="*/ 262422 h 596665"/>
                  <a:gd name="connsiteX176" fmla="*/ 222293 w 597701"/>
                  <a:gd name="connsiteY176" fmla="*/ 266105 h 596665"/>
                  <a:gd name="connsiteX177" fmla="*/ 226905 w 597701"/>
                  <a:gd name="connsiteY177" fmla="*/ 266105 h 596665"/>
                  <a:gd name="connsiteX178" fmla="*/ 226905 w 597701"/>
                  <a:gd name="connsiteY178" fmla="*/ 257818 h 596665"/>
                  <a:gd name="connsiteX179" fmla="*/ 240741 w 597701"/>
                  <a:gd name="connsiteY179" fmla="*/ 255977 h 596665"/>
                  <a:gd name="connsiteX180" fmla="*/ 253654 w 597701"/>
                  <a:gd name="connsiteY180" fmla="*/ 266105 h 596665"/>
                  <a:gd name="connsiteX181" fmla="*/ 275791 w 597701"/>
                  <a:gd name="connsiteY181" fmla="*/ 266105 h 596665"/>
                  <a:gd name="connsiteX182" fmla="*/ 284093 w 597701"/>
                  <a:gd name="connsiteY182" fmla="*/ 258739 h 596665"/>
                  <a:gd name="connsiteX183" fmla="*/ 284093 w 597701"/>
                  <a:gd name="connsiteY183" fmla="*/ 247690 h 596665"/>
                  <a:gd name="connsiteX184" fmla="*/ 277636 w 597701"/>
                  <a:gd name="connsiteY184" fmla="*/ 243086 h 596665"/>
                  <a:gd name="connsiteX185" fmla="*/ 255499 w 597701"/>
                  <a:gd name="connsiteY185" fmla="*/ 243086 h 596665"/>
                  <a:gd name="connsiteX186" fmla="*/ 249042 w 597701"/>
                  <a:gd name="connsiteY186" fmla="*/ 235719 h 596665"/>
                  <a:gd name="connsiteX187" fmla="*/ 247198 w 597701"/>
                  <a:gd name="connsiteY187" fmla="*/ 222829 h 596665"/>
                  <a:gd name="connsiteX188" fmla="*/ 239819 w 597701"/>
                  <a:gd name="connsiteY188" fmla="*/ 226512 h 596665"/>
                  <a:gd name="connsiteX189" fmla="*/ 236129 w 597701"/>
                  <a:gd name="connsiteY189" fmla="*/ 242165 h 596665"/>
                  <a:gd name="connsiteX190" fmla="*/ 225060 w 597701"/>
                  <a:gd name="connsiteY190" fmla="*/ 231116 h 596665"/>
                  <a:gd name="connsiteX191" fmla="*/ 225060 w 597701"/>
                  <a:gd name="connsiteY191" fmla="*/ 220066 h 596665"/>
                  <a:gd name="connsiteX192" fmla="*/ 214914 w 597701"/>
                  <a:gd name="connsiteY192" fmla="*/ 211779 h 596665"/>
                  <a:gd name="connsiteX193" fmla="*/ 211225 w 597701"/>
                  <a:gd name="connsiteY193" fmla="*/ 208096 h 596665"/>
                  <a:gd name="connsiteX194" fmla="*/ 199234 w 597701"/>
                  <a:gd name="connsiteY194" fmla="*/ 208096 h 596665"/>
                  <a:gd name="connsiteX195" fmla="*/ 202923 w 597701"/>
                  <a:gd name="connsiteY195" fmla="*/ 218225 h 596665"/>
                  <a:gd name="connsiteX196" fmla="*/ 216759 w 597701"/>
                  <a:gd name="connsiteY196" fmla="*/ 226512 h 596665"/>
                  <a:gd name="connsiteX197" fmla="*/ 219526 w 597701"/>
                  <a:gd name="connsiteY197" fmla="*/ 229274 h 596665"/>
                  <a:gd name="connsiteX198" fmla="*/ 216759 w 597701"/>
                  <a:gd name="connsiteY198" fmla="*/ 230195 h 596665"/>
                  <a:gd name="connsiteX199" fmla="*/ 216759 w 597701"/>
                  <a:gd name="connsiteY199" fmla="*/ 239403 h 596665"/>
                  <a:gd name="connsiteX200" fmla="*/ 209380 w 597701"/>
                  <a:gd name="connsiteY200" fmla="*/ 242165 h 596665"/>
                  <a:gd name="connsiteX201" fmla="*/ 203846 w 597701"/>
                  <a:gd name="connsiteY201" fmla="*/ 240323 h 596665"/>
                  <a:gd name="connsiteX202" fmla="*/ 200156 w 597701"/>
                  <a:gd name="connsiteY202" fmla="*/ 235719 h 596665"/>
                  <a:gd name="connsiteX203" fmla="*/ 209380 w 597701"/>
                  <a:gd name="connsiteY203" fmla="*/ 235719 h 596665"/>
                  <a:gd name="connsiteX204" fmla="*/ 212147 w 597701"/>
                  <a:gd name="connsiteY204" fmla="*/ 232036 h 596665"/>
                  <a:gd name="connsiteX205" fmla="*/ 190933 w 597701"/>
                  <a:gd name="connsiteY205" fmla="*/ 218225 h 596665"/>
                  <a:gd name="connsiteX206" fmla="*/ 189088 w 597701"/>
                  <a:gd name="connsiteY206" fmla="*/ 211779 h 596665"/>
                  <a:gd name="connsiteX207" fmla="*/ 180786 w 597701"/>
                  <a:gd name="connsiteY207" fmla="*/ 220066 h 596665"/>
                  <a:gd name="connsiteX208" fmla="*/ 171563 w 597701"/>
                  <a:gd name="connsiteY208" fmla="*/ 218225 h 596665"/>
                  <a:gd name="connsiteX209" fmla="*/ 158649 w 597701"/>
                  <a:gd name="connsiteY209" fmla="*/ 234799 h 596665"/>
                  <a:gd name="connsiteX210" fmla="*/ 155882 w 597701"/>
                  <a:gd name="connsiteY210" fmla="*/ 242165 h 596665"/>
                  <a:gd name="connsiteX211" fmla="*/ 146658 w 597701"/>
                  <a:gd name="connsiteY211" fmla="*/ 243086 h 596665"/>
                  <a:gd name="connsiteX212" fmla="*/ 134667 w 597701"/>
                  <a:gd name="connsiteY212" fmla="*/ 243086 h 596665"/>
                  <a:gd name="connsiteX213" fmla="*/ 126366 w 597701"/>
                  <a:gd name="connsiteY213" fmla="*/ 239403 h 596665"/>
                  <a:gd name="connsiteX214" fmla="*/ 124521 w 597701"/>
                  <a:gd name="connsiteY214" fmla="*/ 224670 h 596665"/>
                  <a:gd name="connsiteX215" fmla="*/ 127288 w 597701"/>
                  <a:gd name="connsiteY215" fmla="*/ 217304 h 596665"/>
                  <a:gd name="connsiteX216" fmla="*/ 140202 w 597701"/>
                  <a:gd name="connsiteY216" fmla="*/ 214542 h 596665"/>
                  <a:gd name="connsiteX217" fmla="*/ 154037 w 597701"/>
                  <a:gd name="connsiteY217" fmla="*/ 217304 h 596665"/>
                  <a:gd name="connsiteX218" fmla="*/ 155882 w 597701"/>
                  <a:gd name="connsiteY218" fmla="*/ 209017 h 596665"/>
                  <a:gd name="connsiteX219" fmla="*/ 150348 w 597701"/>
                  <a:gd name="connsiteY219" fmla="*/ 208096 h 596665"/>
                  <a:gd name="connsiteX220" fmla="*/ 152193 w 597701"/>
                  <a:gd name="connsiteY220" fmla="*/ 196126 h 596665"/>
                  <a:gd name="connsiteX221" fmla="*/ 166028 w 597701"/>
                  <a:gd name="connsiteY221" fmla="*/ 193364 h 596665"/>
                  <a:gd name="connsiteX222" fmla="*/ 176174 w 597701"/>
                  <a:gd name="connsiteY222" fmla="*/ 179552 h 596665"/>
                  <a:gd name="connsiteX223" fmla="*/ 186321 w 597701"/>
                  <a:gd name="connsiteY223" fmla="*/ 177710 h 596665"/>
                  <a:gd name="connsiteX224" fmla="*/ 195544 w 597701"/>
                  <a:gd name="connsiteY224" fmla="*/ 179552 h 596665"/>
                  <a:gd name="connsiteX225" fmla="*/ 199234 w 597701"/>
                  <a:gd name="connsiteY225" fmla="*/ 179552 h 596665"/>
                  <a:gd name="connsiteX226" fmla="*/ 197389 w 597701"/>
                  <a:gd name="connsiteY226" fmla="*/ 165740 h 596665"/>
                  <a:gd name="connsiteX227" fmla="*/ 186321 w 597701"/>
                  <a:gd name="connsiteY227" fmla="*/ 170344 h 596665"/>
                  <a:gd name="connsiteX228" fmla="*/ 181709 w 597701"/>
                  <a:gd name="connsiteY228" fmla="*/ 161136 h 596665"/>
                  <a:gd name="connsiteX229" fmla="*/ 175252 w 597701"/>
                  <a:gd name="connsiteY229" fmla="*/ 160216 h 596665"/>
                  <a:gd name="connsiteX230" fmla="*/ 174330 w 597701"/>
                  <a:gd name="connsiteY230" fmla="*/ 152849 h 596665"/>
                  <a:gd name="connsiteX231" fmla="*/ 179864 w 597701"/>
                  <a:gd name="connsiteY231" fmla="*/ 147325 h 596665"/>
                  <a:gd name="connsiteX232" fmla="*/ 191855 w 597701"/>
                  <a:gd name="connsiteY232" fmla="*/ 142721 h 596665"/>
                  <a:gd name="connsiteX233" fmla="*/ 199234 w 597701"/>
                  <a:gd name="connsiteY233" fmla="*/ 129830 h 596665"/>
                  <a:gd name="connsiteX234" fmla="*/ 218604 w 597701"/>
                  <a:gd name="connsiteY234" fmla="*/ 119701 h 596665"/>
                  <a:gd name="connsiteX235" fmla="*/ 252732 w 597701"/>
                  <a:gd name="connsiteY235" fmla="*/ 118781 h 596665"/>
                  <a:gd name="connsiteX236" fmla="*/ 280403 w 597701"/>
                  <a:gd name="connsiteY236" fmla="*/ 131671 h 596665"/>
                  <a:gd name="connsiteX237" fmla="*/ 275791 w 597701"/>
                  <a:gd name="connsiteY237" fmla="*/ 136275 h 596665"/>
                  <a:gd name="connsiteX238" fmla="*/ 252732 w 597701"/>
                  <a:gd name="connsiteY238" fmla="*/ 137196 h 596665"/>
                  <a:gd name="connsiteX239" fmla="*/ 253654 w 597701"/>
                  <a:gd name="connsiteY239" fmla="*/ 141800 h 596665"/>
                  <a:gd name="connsiteX240" fmla="*/ 275791 w 597701"/>
                  <a:gd name="connsiteY240" fmla="*/ 142721 h 596665"/>
                  <a:gd name="connsiteX241" fmla="*/ 285015 w 597701"/>
                  <a:gd name="connsiteY241" fmla="*/ 135355 h 596665"/>
                  <a:gd name="connsiteX242" fmla="*/ 287782 w 597701"/>
                  <a:gd name="connsiteY242" fmla="*/ 127068 h 596665"/>
                  <a:gd name="connsiteX243" fmla="*/ 292394 w 597701"/>
                  <a:gd name="connsiteY243" fmla="*/ 126147 h 596665"/>
                  <a:gd name="connsiteX244" fmla="*/ 295161 w 597701"/>
                  <a:gd name="connsiteY244" fmla="*/ 133513 h 596665"/>
                  <a:gd name="connsiteX245" fmla="*/ 312686 w 597701"/>
                  <a:gd name="connsiteY245" fmla="*/ 125226 h 596665"/>
                  <a:gd name="connsiteX246" fmla="*/ 348659 w 597701"/>
                  <a:gd name="connsiteY246" fmla="*/ 127988 h 596665"/>
                  <a:gd name="connsiteX247" fmla="*/ 345892 w 597701"/>
                  <a:gd name="connsiteY247" fmla="*/ 120622 h 596665"/>
                  <a:gd name="connsiteX248" fmla="*/ 348659 w 597701"/>
                  <a:gd name="connsiteY248" fmla="*/ 111414 h 596665"/>
                  <a:gd name="connsiteX249" fmla="*/ 358805 w 597701"/>
                  <a:gd name="connsiteY249" fmla="*/ 113256 h 596665"/>
                  <a:gd name="connsiteX250" fmla="*/ 361572 w 597701"/>
                  <a:gd name="connsiteY250" fmla="*/ 118781 h 596665"/>
                  <a:gd name="connsiteX251" fmla="*/ 364340 w 597701"/>
                  <a:gd name="connsiteY251" fmla="*/ 134434 h 596665"/>
                  <a:gd name="connsiteX252" fmla="*/ 373563 w 597701"/>
                  <a:gd name="connsiteY252" fmla="*/ 131671 h 596665"/>
                  <a:gd name="connsiteX253" fmla="*/ 372641 w 597701"/>
                  <a:gd name="connsiteY253" fmla="*/ 116018 h 596665"/>
                  <a:gd name="connsiteX254" fmla="*/ 402157 w 597701"/>
                  <a:gd name="connsiteY254" fmla="*/ 103127 h 596665"/>
                  <a:gd name="connsiteX255" fmla="*/ 441819 w 597701"/>
                  <a:gd name="connsiteY255" fmla="*/ 100365 h 596665"/>
                  <a:gd name="connsiteX256" fmla="*/ 461189 w 597701"/>
                  <a:gd name="connsiteY256" fmla="*/ 112335 h 596665"/>
                  <a:gd name="connsiteX257" fmla="*/ 499929 w 597701"/>
                  <a:gd name="connsiteY257" fmla="*/ 112335 h 596665"/>
                  <a:gd name="connsiteX258" fmla="*/ 490726 w 597701"/>
                  <a:gd name="connsiteY258" fmla="*/ 102230 h 596665"/>
                  <a:gd name="connsiteX259" fmla="*/ 490705 w 597701"/>
                  <a:gd name="connsiteY259" fmla="*/ 102207 h 596665"/>
                  <a:gd name="connsiteX260" fmla="*/ 298851 w 597701"/>
                  <a:gd name="connsiteY260" fmla="*/ 24861 h 596665"/>
                  <a:gd name="connsiteX261" fmla="*/ 298851 w 597701"/>
                  <a:gd name="connsiteY261" fmla="*/ 0 h 596665"/>
                  <a:gd name="connsiteX262" fmla="*/ 597701 w 597701"/>
                  <a:gd name="connsiteY262" fmla="*/ 298333 h 596665"/>
                  <a:gd name="connsiteX263" fmla="*/ 298851 w 597701"/>
                  <a:gd name="connsiteY263" fmla="*/ 596665 h 596665"/>
                  <a:gd name="connsiteX264" fmla="*/ 0 w 597701"/>
                  <a:gd name="connsiteY264" fmla="*/ 298333 h 596665"/>
                  <a:gd name="connsiteX265" fmla="*/ 298851 w 597701"/>
                  <a:gd name="connsiteY265" fmla="*/ 0 h 59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701" h="596665">
                    <a:moveTo>
                      <a:pt x="337593" y="428155"/>
                    </a:moveTo>
                    <a:lnTo>
                      <a:pt x="345897" y="428155"/>
                    </a:lnTo>
                    <a:lnTo>
                      <a:pt x="339438" y="460424"/>
                    </a:lnTo>
                    <a:lnTo>
                      <a:pt x="325598" y="480708"/>
                    </a:lnTo>
                    <a:lnTo>
                      <a:pt x="318216" y="491772"/>
                    </a:lnTo>
                    <a:lnTo>
                      <a:pt x="310834" y="484396"/>
                    </a:lnTo>
                    <a:lnTo>
                      <a:pt x="310834" y="472410"/>
                    </a:lnTo>
                    <a:lnTo>
                      <a:pt x="316371" y="465956"/>
                    </a:lnTo>
                    <a:lnTo>
                      <a:pt x="320061" y="460424"/>
                    </a:lnTo>
                    <a:lnTo>
                      <a:pt x="315448" y="453971"/>
                    </a:lnTo>
                    <a:lnTo>
                      <a:pt x="315448" y="442907"/>
                    </a:lnTo>
                    <a:lnTo>
                      <a:pt x="329288" y="444751"/>
                    </a:lnTo>
                    <a:close/>
                    <a:moveTo>
                      <a:pt x="456591" y="346193"/>
                    </a:moveTo>
                    <a:lnTo>
                      <a:pt x="464846" y="348034"/>
                    </a:lnTo>
                    <a:lnTo>
                      <a:pt x="463929" y="359081"/>
                    </a:lnTo>
                    <a:lnTo>
                      <a:pt x="453839" y="362763"/>
                    </a:lnTo>
                    <a:lnTo>
                      <a:pt x="451087" y="355399"/>
                    </a:lnTo>
                    <a:close/>
                    <a:moveTo>
                      <a:pt x="276714" y="209938"/>
                    </a:moveTo>
                    <a:lnTo>
                      <a:pt x="274869" y="212700"/>
                    </a:lnTo>
                    <a:lnTo>
                      <a:pt x="264723" y="213621"/>
                    </a:lnTo>
                    <a:lnTo>
                      <a:pt x="261033" y="215462"/>
                    </a:lnTo>
                    <a:lnTo>
                      <a:pt x="256421" y="220066"/>
                    </a:lnTo>
                    <a:lnTo>
                      <a:pt x="256421" y="232036"/>
                    </a:lnTo>
                    <a:lnTo>
                      <a:pt x="261956" y="231116"/>
                    </a:lnTo>
                    <a:lnTo>
                      <a:pt x="279481" y="232036"/>
                    </a:lnTo>
                    <a:lnTo>
                      <a:pt x="292394" y="232036"/>
                    </a:lnTo>
                    <a:lnTo>
                      <a:pt x="291472" y="226512"/>
                    </a:lnTo>
                    <a:lnTo>
                      <a:pt x="281326" y="222829"/>
                    </a:lnTo>
                    <a:lnTo>
                      <a:pt x="280403" y="211779"/>
                    </a:lnTo>
                    <a:close/>
                    <a:moveTo>
                      <a:pt x="331134" y="201651"/>
                    </a:moveTo>
                    <a:lnTo>
                      <a:pt x="321910" y="202571"/>
                    </a:lnTo>
                    <a:lnTo>
                      <a:pt x="320065" y="208096"/>
                    </a:lnTo>
                    <a:lnTo>
                      <a:pt x="320065" y="218225"/>
                    </a:lnTo>
                    <a:lnTo>
                      <a:pt x="332056" y="226512"/>
                    </a:lnTo>
                    <a:lnTo>
                      <a:pt x="332056" y="231116"/>
                    </a:lnTo>
                    <a:lnTo>
                      <a:pt x="325600" y="236640"/>
                    </a:lnTo>
                    <a:lnTo>
                      <a:pt x="324677" y="239403"/>
                    </a:lnTo>
                    <a:lnTo>
                      <a:pt x="336668" y="240323"/>
                    </a:lnTo>
                    <a:lnTo>
                      <a:pt x="337591" y="243086"/>
                    </a:lnTo>
                    <a:lnTo>
                      <a:pt x="344970" y="243086"/>
                    </a:lnTo>
                    <a:lnTo>
                      <a:pt x="347737" y="240323"/>
                    </a:lnTo>
                    <a:lnTo>
                      <a:pt x="347737" y="235719"/>
                    </a:lnTo>
                    <a:lnTo>
                      <a:pt x="342203" y="231116"/>
                    </a:lnTo>
                    <a:lnTo>
                      <a:pt x="342203" y="224670"/>
                    </a:lnTo>
                    <a:lnTo>
                      <a:pt x="327444" y="215462"/>
                    </a:lnTo>
                    <a:lnTo>
                      <a:pt x="328367" y="209938"/>
                    </a:lnTo>
                    <a:lnTo>
                      <a:pt x="339435" y="210858"/>
                    </a:lnTo>
                    <a:lnTo>
                      <a:pt x="339435" y="205334"/>
                    </a:lnTo>
                    <a:close/>
                    <a:moveTo>
                      <a:pt x="138403" y="172209"/>
                    </a:moveTo>
                    <a:lnTo>
                      <a:pt x="143951" y="174054"/>
                    </a:lnTo>
                    <a:lnTo>
                      <a:pt x="143951" y="180511"/>
                    </a:lnTo>
                    <a:lnTo>
                      <a:pt x="131931" y="187891"/>
                    </a:lnTo>
                    <a:lnTo>
                      <a:pt x="125458" y="187891"/>
                    </a:lnTo>
                    <a:lnTo>
                      <a:pt x="125458" y="182356"/>
                    </a:lnTo>
                    <a:lnTo>
                      <a:pt x="131006" y="174054"/>
                    </a:lnTo>
                    <a:close/>
                    <a:moveTo>
                      <a:pt x="152242" y="159338"/>
                    </a:moveTo>
                    <a:lnTo>
                      <a:pt x="154086" y="170396"/>
                    </a:lnTo>
                    <a:lnTo>
                      <a:pt x="159619" y="178689"/>
                    </a:lnTo>
                    <a:lnTo>
                      <a:pt x="162386" y="182375"/>
                    </a:lnTo>
                    <a:lnTo>
                      <a:pt x="167919" y="184218"/>
                    </a:lnTo>
                    <a:lnTo>
                      <a:pt x="162386" y="190669"/>
                    </a:lnTo>
                    <a:lnTo>
                      <a:pt x="152242" y="191590"/>
                    </a:lnTo>
                    <a:lnTo>
                      <a:pt x="143942" y="191590"/>
                    </a:lnTo>
                    <a:lnTo>
                      <a:pt x="144864" y="182375"/>
                    </a:lnTo>
                    <a:lnTo>
                      <a:pt x="151320" y="180532"/>
                    </a:lnTo>
                    <a:lnTo>
                      <a:pt x="151320" y="176846"/>
                    </a:lnTo>
                    <a:lnTo>
                      <a:pt x="144864" y="172239"/>
                    </a:lnTo>
                    <a:lnTo>
                      <a:pt x="140253" y="169474"/>
                    </a:lnTo>
                    <a:lnTo>
                      <a:pt x="140253" y="165788"/>
                    </a:lnTo>
                    <a:lnTo>
                      <a:pt x="143020" y="161181"/>
                    </a:lnTo>
                    <a:close/>
                    <a:moveTo>
                      <a:pt x="233362" y="131671"/>
                    </a:moveTo>
                    <a:lnTo>
                      <a:pt x="213992" y="145483"/>
                    </a:lnTo>
                    <a:lnTo>
                      <a:pt x="213992" y="167582"/>
                    </a:lnTo>
                    <a:lnTo>
                      <a:pt x="202001" y="174027"/>
                    </a:lnTo>
                    <a:lnTo>
                      <a:pt x="202923" y="177710"/>
                    </a:lnTo>
                    <a:lnTo>
                      <a:pt x="222293" y="177710"/>
                    </a:lnTo>
                    <a:lnTo>
                      <a:pt x="232440" y="162057"/>
                    </a:lnTo>
                    <a:lnTo>
                      <a:pt x="232440" y="154691"/>
                    </a:lnTo>
                    <a:lnTo>
                      <a:pt x="224138" y="151008"/>
                    </a:lnTo>
                    <a:lnTo>
                      <a:pt x="224138" y="145483"/>
                    </a:lnTo>
                    <a:lnTo>
                      <a:pt x="237974" y="137196"/>
                    </a:lnTo>
                    <a:lnTo>
                      <a:pt x="237974" y="131671"/>
                    </a:lnTo>
                    <a:close/>
                    <a:moveTo>
                      <a:pt x="298851" y="24861"/>
                    </a:moveTo>
                    <a:cubicBezTo>
                      <a:pt x="147581" y="24861"/>
                      <a:pt x="24904" y="147325"/>
                      <a:pt x="24904" y="298333"/>
                    </a:cubicBezTo>
                    <a:cubicBezTo>
                      <a:pt x="24904" y="449340"/>
                      <a:pt x="147581" y="572725"/>
                      <a:pt x="298851" y="572725"/>
                    </a:cubicBezTo>
                    <a:cubicBezTo>
                      <a:pt x="450121" y="572725"/>
                      <a:pt x="573719" y="449340"/>
                      <a:pt x="573719" y="298333"/>
                    </a:cubicBezTo>
                    <a:lnTo>
                      <a:pt x="564496" y="301095"/>
                    </a:lnTo>
                    <a:lnTo>
                      <a:pt x="566340" y="310303"/>
                    </a:lnTo>
                    <a:lnTo>
                      <a:pt x="561728" y="313065"/>
                    </a:lnTo>
                    <a:lnTo>
                      <a:pt x="557117" y="305699"/>
                    </a:lnTo>
                    <a:lnTo>
                      <a:pt x="558039" y="300174"/>
                    </a:lnTo>
                    <a:lnTo>
                      <a:pt x="549738" y="297412"/>
                    </a:lnTo>
                    <a:lnTo>
                      <a:pt x="544203" y="303857"/>
                    </a:lnTo>
                    <a:lnTo>
                      <a:pt x="545126" y="315827"/>
                    </a:lnTo>
                    <a:lnTo>
                      <a:pt x="561728" y="329639"/>
                    </a:lnTo>
                    <a:lnTo>
                      <a:pt x="563573" y="339768"/>
                    </a:lnTo>
                    <a:lnTo>
                      <a:pt x="553427" y="346213"/>
                    </a:lnTo>
                    <a:lnTo>
                      <a:pt x="546048" y="345292"/>
                    </a:lnTo>
                    <a:lnTo>
                      <a:pt x="532212" y="329639"/>
                    </a:lnTo>
                    <a:lnTo>
                      <a:pt x="529445" y="340688"/>
                    </a:lnTo>
                    <a:lnTo>
                      <a:pt x="555272" y="378440"/>
                    </a:lnTo>
                    <a:lnTo>
                      <a:pt x="553427" y="383965"/>
                    </a:lnTo>
                    <a:lnTo>
                      <a:pt x="521144" y="352658"/>
                    </a:lnTo>
                    <a:lnTo>
                      <a:pt x="521144" y="321352"/>
                    </a:lnTo>
                    <a:lnTo>
                      <a:pt x="497162" y="299253"/>
                    </a:lnTo>
                    <a:lnTo>
                      <a:pt x="476870" y="297412"/>
                    </a:lnTo>
                    <a:lnTo>
                      <a:pt x="465801" y="302016"/>
                    </a:lnTo>
                    <a:lnTo>
                      <a:pt x="459345" y="316748"/>
                    </a:lnTo>
                    <a:lnTo>
                      <a:pt x="455655" y="344371"/>
                    </a:lnTo>
                    <a:lnTo>
                      <a:pt x="449198" y="353579"/>
                    </a:lnTo>
                    <a:lnTo>
                      <a:pt x="441819" y="352658"/>
                    </a:lnTo>
                    <a:lnTo>
                      <a:pt x="421527" y="318590"/>
                    </a:lnTo>
                    <a:lnTo>
                      <a:pt x="422449" y="305699"/>
                    </a:lnTo>
                    <a:lnTo>
                      <a:pt x="422449" y="296491"/>
                    </a:lnTo>
                    <a:lnTo>
                      <a:pt x="413226" y="290966"/>
                    </a:lnTo>
                    <a:lnTo>
                      <a:pt x="372641" y="284521"/>
                    </a:lnTo>
                    <a:lnTo>
                      <a:pt x="354193" y="283600"/>
                    </a:lnTo>
                    <a:lnTo>
                      <a:pt x="338513" y="273471"/>
                    </a:lnTo>
                    <a:lnTo>
                      <a:pt x="336668" y="264264"/>
                    </a:lnTo>
                    <a:lnTo>
                      <a:pt x="329289" y="264264"/>
                    </a:lnTo>
                    <a:cubicBezTo>
                      <a:pt x="329289" y="264264"/>
                      <a:pt x="329289" y="277155"/>
                      <a:pt x="329289" y="278075"/>
                    </a:cubicBezTo>
                    <a:cubicBezTo>
                      <a:pt x="329289" y="278996"/>
                      <a:pt x="364340" y="295570"/>
                      <a:pt x="364340" y="295570"/>
                    </a:cubicBezTo>
                    <a:lnTo>
                      <a:pt x="374486" y="296491"/>
                    </a:lnTo>
                    <a:lnTo>
                      <a:pt x="374486" y="303857"/>
                    </a:lnTo>
                    <a:lnTo>
                      <a:pt x="365262" y="310303"/>
                    </a:lnTo>
                    <a:lnTo>
                      <a:pt x="334823" y="332401"/>
                    </a:lnTo>
                    <a:lnTo>
                      <a:pt x="320988" y="333322"/>
                    </a:lnTo>
                    <a:lnTo>
                      <a:pt x="313609" y="325956"/>
                    </a:lnTo>
                    <a:lnTo>
                      <a:pt x="312686" y="314907"/>
                    </a:lnTo>
                    <a:lnTo>
                      <a:pt x="282248" y="277155"/>
                    </a:lnTo>
                    <a:lnTo>
                      <a:pt x="280403" y="279917"/>
                    </a:lnTo>
                    <a:lnTo>
                      <a:pt x="310842" y="337926"/>
                    </a:lnTo>
                    <a:lnTo>
                      <a:pt x="318221" y="341609"/>
                    </a:lnTo>
                    <a:lnTo>
                      <a:pt x="347737" y="335164"/>
                    </a:lnTo>
                    <a:lnTo>
                      <a:pt x="353271" y="337926"/>
                    </a:lnTo>
                    <a:lnTo>
                      <a:pt x="324677" y="378440"/>
                    </a:lnTo>
                    <a:lnTo>
                      <a:pt x="299773" y="402381"/>
                    </a:lnTo>
                    <a:lnTo>
                      <a:pt x="305307" y="412509"/>
                    </a:lnTo>
                    <a:lnTo>
                      <a:pt x="308075" y="439212"/>
                    </a:lnTo>
                    <a:lnTo>
                      <a:pt x="295161" y="457627"/>
                    </a:lnTo>
                    <a:lnTo>
                      <a:pt x="288705" y="464994"/>
                    </a:lnTo>
                    <a:lnTo>
                      <a:pt x="288705" y="475122"/>
                    </a:lnTo>
                    <a:lnTo>
                      <a:pt x="279481" y="477884"/>
                    </a:lnTo>
                    <a:lnTo>
                      <a:pt x="272102" y="490775"/>
                    </a:lnTo>
                    <a:lnTo>
                      <a:pt x="249042" y="514716"/>
                    </a:lnTo>
                    <a:lnTo>
                      <a:pt x="217681" y="514716"/>
                    </a:lnTo>
                    <a:lnTo>
                      <a:pt x="217681" y="496300"/>
                    </a:lnTo>
                    <a:lnTo>
                      <a:pt x="207535" y="482488"/>
                    </a:lnTo>
                    <a:lnTo>
                      <a:pt x="207535" y="460390"/>
                    </a:lnTo>
                    <a:lnTo>
                      <a:pt x="199234" y="452103"/>
                    </a:lnTo>
                    <a:lnTo>
                      <a:pt x="199234" y="442895"/>
                    </a:lnTo>
                    <a:lnTo>
                      <a:pt x="209380" y="423559"/>
                    </a:lnTo>
                    <a:lnTo>
                      <a:pt x="190010" y="390410"/>
                    </a:lnTo>
                    <a:lnTo>
                      <a:pt x="191855" y="367391"/>
                    </a:lnTo>
                    <a:lnTo>
                      <a:pt x="174330" y="365549"/>
                    </a:lnTo>
                    <a:lnTo>
                      <a:pt x="168795" y="359104"/>
                    </a:lnTo>
                    <a:lnTo>
                      <a:pt x="156805" y="359104"/>
                    </a:lnTo>
                    <a:lnTo>
                      <a:pt x="151270" y="364629"/>
                    </a:lnTo>
                    <a:lnTo>
                      <a:pt x="130056" y="364629"/>
                    </a:lnTo>
                    <a:lnTo>
                      <a:pt x="130056" y="366470"/>
                    </a:lnTo>
                    <a:lnTo>
                      <a:pt x="118065" y="366470"/>
                    </a:lnTo>
                    <a:lnTo>
                      <a:pt x="92238" y="336084"/>
                    </a:lnTo>
                    <a:lnTo>
                      <a:pt x="92238" y="313065"/>
                    </a:lnTo>
                    <a:lnTo>
                      <a:pt x="96850" y="311223"/>
                    </a:lnTo>
                    <a:lnTo>
                      <a:pt x="98695" y="302936"/>
                    </a:lnTo>
                    <a:lnTo>
                      <a:pt x="92238" y="302936"/>
                    </a:lnTo>
                    <a:lnTo>
                      <a:pt x="89471" y="293729"/>
                    </a:lnTo>
                    <a:lnTo>
                      <a:pt x="119909" y="271630"/>
                    </a:lnTo>
                    <a:lnTo>
                      <a:pt x="119909" y="255977"/>
                    </a:lnTo>
                    <a:lnTo>
                      <a:pt x="134667" y="247690"/>
                    </a:lnTo>
                    <a:lnTo>
                      <a:pt x="141124" y="248610"/>
                    </a:lnTo>
                    <a:lnTo>
                      <a:pt x="153115" y="248610"/>
                    </a:lnTo>
                    <a:lnTo>
                      <a:pt x="162339" y="243086"/>
                    </a:lnTo>
                    <a:lnTo>
                      <a:pt x="192777" y="241244"/>
                    </a:lnTo>
                    <a:lnTo>
                      <a:pt x="192777" y="256897"/>
                    </a:lnTo>
                    <a:lnTo>
                      <a:pt x="217681" y="262422"/>
                    </a:lnTo>
                    <a:lnTo>
                      <a:pt x="222293" y="266105"/>
                    </a:lnTo>
                    <a:lnTo>
                      <a:pt x="226905" y="266105"/>
                    </a:lnTo>
                    <a:lnTo>
                      <a:pt x="226905" y="257818"/>
                    </a:lnTo>
                    <a:lnTo>
                      <a:pt x="240741" y="255977"/>
                    </a:lnTo>
                    <a:lnTo>
                      <a:pt x="253654" y="266105"/>
                    </a:lnTo>
                    <a:lnTo>
                      <a:pt x="275791" y="266105"/>
                    </a:lnTo>
                    <a:lnTo>
                      <a:pt x="284093" y="258739"/>
                    </a:lnTo>
                    <a:lnTo>
                      <a:pt x="284093" y="247690"/>
                    </a:lnTo>
                    <a:lnTo>
                      <a:pt x="277636" y="243086"/>
                    </a:lnTo>
                    <a:lnTo>
                      <a:pt x="255499" y="243086"/>
                    </a:lnTo>
                    <a:lnTo>
                      <a:pt x="249042" y="235719"/>
                    </a:lnTo>
                    <a:lnTo>
                      <a:pt x="247198" y="222829"/>
                    </a:lnTo>
                    <a:lnTo>
                      <a:pt x="239819" y="226512"/>
                    </a:lnTo>
                    <a:lnTo>
                      <a:pt x="236129" y="242165"/>
                    </a:lnTo>
                    <a:lnTo>
                      <a:pt x="225060" y="231116"/>
                    </a:lnTo>
                    <a:lnTo>
                      <a:pt x="225060" y="220066"/>
                    </a:lnTo>
                    <a:lnTo>
                      <a:pt x="214914" y="211779"/>
                    </a:lnTo>
                    <a:lnTo>
                      <a:pt x="211225" y="208096"/>
                    </a:lnTo>
                    <a:lnTo>
                      <a:pt x="199234" y="208096"/>
                    </a:lnTo>
                    <a:lnTo>
                      <a:pt x="202923" y="218225"/>
                    </a:lnTo>
                    <a:lnTo>
                      <a:pt x="216759" y="226512"/>
                    </a:lnTo>
                    <a:lnTo>
                      <a:pt x="219526" y="229274"/>
                    </a:lnTo>
                    <a:lnTo>
                      <a:pt x="216759" y="230195"/>
                    </a:lnTo>
                    <a:lnTo>
                      <a:pt x="216759" y="239403"/>
                    </a:lnTo>
                    <a:lnTo>
                      <a:pt x="209380" y="242165"/>
                    </a:lnTo>
                    <a:lnTo>
                      <a:pt x="203846" y="240323"/>
                    </a:lnTo>
                    <a:lnTo>
                      <a:pt x="200156" y="235719"/>
                    </a:lnTo>
                    <a:lnTo>
                      <a:pt x="209380" y="235719"/>
                    </a:lnTo>
                    <a:lnTo>
                      <a:pt x="212147" y="232036"/>
                    </a:lnTo>
                    <a:lnTo>
                      <a:pt x="190933" y="218225"/>
                    </a:lnTo>
                    <a:lnTo>
                      <a:pt x="189088" y="211779"/>
                    </a:lnTo>
                    <a:lnTo>
                      <a:pt x="180786" y="220066"/>
                    </a:lnTo>
                    <a:lnTo>
                      <a:pt x="171563" y="218225"/>
                    </a:lnTo>
                    <a:lnTo>
                      <a:pt x="158649" y="234799"/>
                    </a:lnTo>
                    <a:lnTo>
                      <a:pt x="155882" y="242165"/>
                    </a:lnTo>
                    <a:lnTo>
                      <a:pt x="146658" y="243086"/>
                    </a:lnTo>
                    <a:lnTo>
                      <a:pt x="134667" y="243086"/>
                    </a:lnTo>
                    <a:lnTo>
                      <a:pt x="126366" y="239403"/>
                    </a:lnTo>
                    <a:lnTo>
                      <a:pt x="124521" y="224670"/>
                    </a:lnTo>
                    <a:lnTo>
                      <a:pt x="127288" y="217304"/>
                    </a:lnTo>
                    <a:lnTo>
                      <a:pt x="140202" y="214542"/>
                    </a:lnTo>
                    <a:lnTo>
                      <a:pt x="154037" y="217304"/>
                    </a:lnTo>
                    <a:lnTo>
                      <a:pt x="155882" y="209017"/>
                    </a:lnTo>
                    <a:lnTo>
                      <a:pt x="150348" y="208096"/>
                    </a:lnTo>
                    <a:lnTo>
                      <a:pt x="152193" y="196126"/>
                    </a:lnTo>
                    <a:lnTo>
                      <a:pt x="166028" y="193364"/>
                    </a:lnTo>
                    <a:lnTo>
                      <a:pt x="176174" y="179552"/>
                    </a:lnTo>
                    <a:lnTo>
                      <a:pt x="186321" y="177710"/>
                    </a:lnTo>
                    <a:lnTo>
                      <a:pt x="195544" y="179552"/>
                    </a:lnTo>
                    <a:lnTo>
                      <a:pt x="199234" y="179552"/>
                    </a:lnTo>
                    <a:lnTo>
                      <a:pt x="197389" y="165740"/>
                    </a:lnTo>
                    <a:lnTo>
                      <a:pt x="186321" y="170344"/>
                    </a:lnTo>
                    <a:lnTo>
                      <a:pt x="181709" y="161136"/>
                    </a:lnTo>
                    <a:lnTo>
                      <a:pt x="175252" y="160216"/>
                    </a:lnTo>
                    <a:lnTo>
                      <a:pt x="174330" y="152849"/>
                    </a:lnTo>
                    <a:lnTo>
                      <a:pt x="179864" y="147325"/>
                    </a:lnTo>
                    <a:lnTo>
                      <a:pt x="191855" y="142721"/>
                    </a:lnTo>
                    <a:lnTo>
                      <a:pt x="199234" y="129830"/>
                    </a:lnTo>
                    <a:lnTo>
                      <a:pt x="218604" y="119701"/>
                    </a:lnTo>
                    <a:lnTo>
                      <a:pt x="252732" y="118781"/>
                    </a:lnTo>
                    <a:lnTo>
                      <a:pt x="280403" y="131671"/>
                    </a:lnTo>
                    <a:lnTo>
                      <a:pt x="275791" y="136275"/>
                    </a:lnTo>
                    <a:lnTo>
                      <a:pt x="252732" y="137196"/>
                    </a:lnTo>
                    <a:lnTo>
                      <a:pt x="253654" y="141800"/>
                    </a:lnTo>
                    <a:lnTo>
                      <a:pt x="275791" y="142721"/>
                    </a:lnTo>
                    <a:lnTo>
                      <a:pt x="285015" y="135355"/>
                    </a:lnTo>
                    <a:lnTo>
                      <a:pt x="287782" y="127068"/>
                    </a:lnTo>
                    <a:lnTo>
                      <a:pt x="292394" y="126147"/>
                    </a:lnTo>
                    <a:lnTo>
                      <a:pt x="295161" y="133513"/>
                    </a:lnTo>
                    <a:lnTo>
                      <a:pt x="312686" y="125226"/>
                    </a:lnTo>
                    <a:lnTo>
                      <a:pt x="348659" y="127988"/>
                    </a:lnTo>
                    <a:lnTo>
                      <a:pt x="345892" y="120622"/>
                    </a:lnTo>
                    <a:lnTo>
                      <a:pt x="348659" y="111414"/>
                    </a:lnTo>
                    <a:lnTo>
                      <a:pt x="358805" y="113256"/>
                    </a:lnTo>
                    <a:lnTo>
                      <a:pt x="361572" y="118781"/>
                    </a:lnTo>
                    <a:lnTo>
                      <a:pt x="364340" y="134434"/>
                    </a:lnTo>
                    <a:lnTo>
                      <a:pt x="373563" y="131671"/>
                    </a:lnTo>
                    <a:lnTo>
                      <a:pt x="372641" y="116018"/>
                    </a:lnTo>
                    <a:lnTo>
                      <a:pt x="402157" y="103127"/>
                    </a:lnTo>
                    <a:lnTo>
                      <a:pt x="441819" y="100365"/>
                    </a:lnTo>
                    <a:lnTo>
                      <a:pt x="461189" y="112335"/>
                    </a:lnTo>
                    <a:lnTo>
                      <a:pt x="499929" y="112335"/>
                    </a:lnTo>
                    <a:lnTo>
                      <a:pt x="490726" y="102230"/>
                    </a:lnTo>
                    <a:lnTo>
                      <a:pt x="490705" y="102207"/>
                    </a:lnTo>
                    <a:cubicBezTo>
                      <a:pt x="440897" y="54326"/>
                      <a:pt x="373563" y="24861"/>
                      <a:pt x="298851" y="24861"/>
                    </a:cubicBezTo>
                    <a:close/>
                    <a:moveTo>
                      <a:pt x="298851" y="0"/>
                    </a:moveTo>
                    <a:cubicBezTo>
                      <a:pt x="463956" y="0"/>
                      <a:pt x="597701" y="133513"/>
                      <a:pt x="597701" y="298333"/>
                    </a:cubicBezTo>
                    <a:cubicBezTo>
                      <a:pt x="597701" y="463152"/>
                      <a:pt x="463956" y="596665"/>
                      <a:pt x="298851" y="596665"/>
                    </a:cubicBezTo>
                    <a:cubicBezTo>
                      <a:pt x="133745" y="596665"/>
                      <a:pt x="0" y="463152"/>
                      <a:pt x="0" y="298333"/>
                    </a:cubicBezTo>
                    <a:cubicBezTo>
                      <a:pt x="0" y="133513"/>
                      <a:pt x="133745" y="0"/>
                      <a:pt x="298851" y="0"/>
                    </a:cubicBezTo>
                    <a:close/>
                  </a:path>
                </a:pathLst>
              </a:custGeom>
              <a:solidFill>
                <a:schemeClr val="bg1">
                  <a:lumMod val="50000"/>
                </a:schemeClr>
              </a:solidFill>
              <a:ln>
                <a:noFill/>
              </a:ln>
            </p:spPr>
            <p:txBody>
              <a:bodyPr/>
              <a:lstStyle/>
              <a:p>
                <a:endParaRPr lang="zh-CN" altLang="en-US"/>
              </a:p>
            </p:txBody>
          </p:sp>
          <p:sp>
            <p:nvSpPr>
              <p:cNvPr id="70" name="文本框 69"/>
              <p:cNvSpPr txBox="1"/>
              <p:nvPr/>
            </p:nvSpPr>
            <p:spPr>
              <a:xfrm>
                <a:off x="9608659" y="3839816"/>
                <a:ext cx="1477617" cy="369332"/>
              </a:xfrm>
              <a:prstGeom prst="rect">
                <a:avLst/>
              </a:prstGeom>
              <a:noFill/>
            </p:spPr>
            <p:txBody>
              <a:bodyPr wrap="square" rtlCol="0">
                <a:spAutoFit/>
              </a:bodyPr>
              <a:lstStyle/>
              <a:p>
                <a:pPr algn="ctr"/>
                <a:r>
                  <a:rPr lang="en-US" altLang="zh-CN" b="1" dirty="0">
                    <a:solidFill>
                      <a:schemeClr val="bg1">
                        <a:lumMod val="50000"/>
                      </a:schemeClr>
                    </a:solidFill>
                  </a:rPr>
                  <a:t>Part FOUR</a:t>
                </a:r>
                <a:endParaRPr lang="zh-CN" altLang="en-US" b="1" dirty="0">
                  <a:solidFill>
                    <a:schemeClr val="bg1">
                      <a:lumMod val="50000"/>
                    </a:schemeClr>
                  </a:solidFill>
                </a:endParaRPr>
              </a:p>
            </p:txBody>
          </p:sp>
          <p:sp>
            <p:nvSpPr>
              <p:cNvPr id="71" name="文本框 70"/>
              <p:cNvSpPr txBox="1"/>
              <p:nvPr/>
            </p:nvSpPr>
            <p:spPr>
              <a:xfrm>
                <a:off x="9428717" y="4552738"/>
                <a:ext cx="1837499" cy="583565"/>
              </a:xfrm>
              <a:prstGeom prst="rect">
                <a:avLst/>
              </a:prstGeom>
              <a:noFill/>
            </p:spPr>
            <p:txBody>
              <a:bodyPr wrap="square" rtlCol="0">
                <a:spAutoFit/>
              </a:bodyPr>
              <a:lstStyle/>
              <a:p>
                <a:pPr algn="ctr"/>
                <a:r>
                  <a:rPr lang="zh-CN" altLang="en-US" sz="3200" b="1" dirty="0">
                    <a:solidFill>
                      <a:schemeClr val="bg1">
                        <a:lumMod val="50000"/>
                      </a:schemeClr>
                    </a:solidFill>
                  </a:rPr>
                  <a:t>模拟计算</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8"/>
                                        </p:tgtEl>
                                      </p:cBhvr>
                                    </p:animEffect>
                                    <p:animScale>
                                      <p:cBhvr>
                                        <p:cTn id="7" dur="250" autoRev="1" fill="hold"/>
                                        <p:tgtEl>
                                          <p:spTgt spid="48"/>
                                        </p:tgtEl>
                                      </p:cBhvr>
                                      <p:by x="105000" y="105000"/>
                                    </p:animScale>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E5CFE-BBE4-6F4E-04FD-58ED95411769}"/>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7CD055FF-5026-9B51-26F0-CA60CC9E6281}"/>
              </a:ext>
            </a:extLst>
          </p:cNvPr>
          <p:cNvSpPr txBox="1"/>
          <p:nvPr/>
        </p:nvSpPr>
        <p:spPr>
          <a:xfrm>
            <a:off x="808228" y="1438437"/>
            <a:ext cx="10301468" cy="88113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ym typeface="+mn-ea"/>
              </a:rPr>
              <a:t>需要考虑几点：极端温度、微陨石冲击、材料热容、导热率、成本、密度等等。</a:t>
            </a:r>
            <a:endParaRPr lang="en-US" altLang="zh-CN" dirty="0">
              <a:sym typeface="+mn-ea"/>
            </a:endParaRPr>
          </a:p>
          <a:p>
            <a:pPr marL="285750" indent="-285750">
              <a:lnSpc>
                <a:spcPct val="150000"/>
              </a:lnSpc>
              <a:buFont typeface="Arial" panose="020B0604020202020204" pitchFamily="34" charset="0"/>
              <a:buChar char="•"/>
            </a:pPr>
            <a:r>
              <a:rPr lang="zh-CN" altLang="en-US" dirty="0">
                <a:sym typeface="+mn-ea"/>
              </a:rPr>
              <a:t>因此选定了如下四种材料，从上到下的顺序为顶棚材料从外到里的排列顺序。</a:t>
            </a:r>
            <a:endParaRPr lang="zh-CN" altLang="en-US" dirty="0"/>
          </a:p>
        </p:txBody>
      </p:sp>
      <p:pic>
        <p:nvPicPr>
          <p:cNvPr id="20" name="图形 19">
            <a:extLst>
              <a:ext uri="{FF2B5EF4-FFF2-40B4-BE49-F238E27FC236}">
                <a16:creationId xmlns:a16="http://schemas.microsoft.com/office/drawing/2014/main" id="{7D90DA6A-77C5-F6F7-4FDB-D128E04A1D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1365" y="329647"/>
            <a:ext cx="2278544" cy="830998"/>
          </a:xfrm>
          <a:prstGeom prst="rect">
            <a:avLst/>
          </a:prstGeom>
        </p:spPr>
      </p:pic>
      <p:sp>
        <p:nvSpPr>
          <p:cNvPr id="2" name="文本框 1">
            <a:extLst>
              <a:ext uri="{FF2B5EF4-FFF2-40B4-BE49-F238E27FC236}">
                <a16:creationId xmlns:a16="http://schemas.microsoft.com/office/drawing/2014/main" id="{4A859AD5-2FBD-8558-F82F-2679810F5504}"/>
              </a:ext>
            </a:extLst>
          </p:cNvPr>
          <p:cNvSpPr txBox="1"/>
          <p:nvPr/>
        </p:nvSpPr>
        <p:spPr>
          <a:xfrm>
            <a:off x="511810" y="483870"/>
            <a:ext cx="8134479" cy="523220"/>
          </a:xfrm>
          <a:prstGeom prst="rect">
            <a:avLst/>
          </a:prstGeom>
          <a:noFill/>
        </p:spPr>
        <p:txBody>
          <a:bodyPr wrap="square" rtlCol="0">
            <a:spAutoFit/>
          </a:bodyPr>
          <a:lstStyle/>
          <a:p>
            <a:pPr lvl="0">
              <a:defRPr/>
            </a:pPr>
            <a:r>
              <a:rPr lang="zh-CN" altLang="en-US" sz="2800" b="1" dirty="0">
                <a:solidFill>
                  <a:srgbClr val="023886"/>
                </a:solidFill>
              </a:rPr>
              <a:t>复合结构设计思路</a:t>
            </a:r>
            <a:endParaRPr lang="zh-CN" altLang="en-US" sz="3200" b="1" dirty="0">
              <a:solidFill>
                <a:srgbClr val="023886"/>
              </a:solidFill>
              <a:latin typeface="等线" panose="02010600030101010101" charset="-122"/>
              <a:ea typeface="等线" panose="02010600030101010101" charset="-122"/>
            </a:endParaRPr>
          </a:p>
        </p:txBody>
      </p:sp>
      <p:graphicFrame>
        <p:nvGraphicFramePr>
          <p:cNvPr id="7" name="表格 6">
            <a:extLst>
              <a:ext uri="{FF2B5EF4-FFF2-40B4-BE49-F238E27FC236}">
                <a16:creationId xmlns:a16="http://schemas.microsoft.com/office/drawing/2014/main" id="{500741D5-2EDF-0525-3DEB-178721789365}"/>
              </a:ext>
            </a:extLst>
          </p:cNvPr>
          <p:cNvGraphicFramePr>
            <a:graphicFrameLocks noGrp="1"/>
          </p:cNvGraphicFramePr>
          <p:nvPr>
            <p:extLst>
              <p:ext uri="{D42A27DB-BD31-4B8C-83A1-F6EECF244321}">
                <p14:modId xmlns:p14="http://schemas.microsoft.com/office/powerpoint/2010/main" val="3201539547"/>
              </p:ext>
            </p:extLst>
          </p:nvPr>
        </p:nvGraphicFramePr>
        <p:xfrm>
          <a:off x="679496" y="2750923"/>
          <a:ext cx="10833008" cy="3333506"/>
        </p:xfrm>
        <a:graphic>
          <a:graphicData uri="http://schemas.openxmlformats.org/drawingml/2006/table">
            <a:tbl>
              <a:tblPr>
                <a:tableStyleId>{BDBED569-4797-4DF1-A0F4-6AAB3CD982D8}</a:tableStyleId>
              </a:tblPr>
              <a:tblGrid>
                <a:gridCol w="1354126">
                  <a:extLst>
                    <a:ext uri="{9D8B030D-6E8A-4147-A177-3AD203B41FA5}">
                      <a16:colId xmlns:a16="http://schemas.microsoft.com/office/drawing/2014/main" val="731257379"/>
                    </a:ext>
                  </a:extLst>
                </a:gridCol>
                <a:gridCol w="1354126">
                  <a:extLst>
                    <a:ext uri="{9D8B030D-6E8A-4147-A177-3AD203B41FA5}">
                      <a16:colId xmlns:a16="http://schemas.microsoft.com/office/drawing/2014/main" val="2908038579"/>
                    </a:ext>
                  </a:extLst>
                </a:gridCol>
                <a:gridCol w="1354126">
                  <a:extLst>
                    <a:ext uri="{9D8B030D-6E8A-4147-A177-3AD203B41FA5}">
                      <a16:colId xmlns:a16="http://schemas.microsoft.com/office/drawing/2014/main" val="691250075"/>
                    </a:ext>
                  </a:extLst>
                </a:gridCol>
                <a:gridCol w="1354126">
                  <a:extLst>
                    <a:ext uri="{9D8B030D-6E8A-4147-A177-3AD203B41FA5}">
                      <a16:colId xmlns:a16="http://schemas.microsoft.com/office/drawing/2014/main" val="1582166275"/>
                    </a:ext>
                  </a:extLst>
                </a:gridCol>
                <a:gridCol w="1354126">
                  <a:extLst>
                    <a:ext uri="{9D8B030D-6E8A-4147-A177-3AD203B41FA5}">
                      <a16:colId xmlns:a16="http://schemas.microsoft.com/office/drawing/2014/main" val="2350998993"/>
                    </a:ext>
                  </a:extLst>
                </a:gridCol>
                <a:gridCol w="1354126">
                  <a:extLst>
                    <a:ext uri="{9D8B030D-6E8A-4147-A177-3AD203B41FA5}">
                      <a16:colId xmlns:a16="http://schemas.microsoft.com/office/drawing/2014/main" val="1940341064"/>
                    </a:ext>
                  </a:extLst>
                </a:gridCol>
                <a:gridCol w="1354126">
                  <a:extLst>
                    <a:ext uri="{9D8B030D-6E8A-4147-A177-3AD203B41FA5}">
                      <a16:colId xmlns:a16="http://schemas.microsoft.com/office/drawing/2014/main" val="2766929952"/>
                    </a:ext>
                  </a:extLst>
                </a:gridCol>
                <a:gridCol w="1354126">
                  <a:extLst>
                    <a:ext uri="{9D8B030D-6E8A-4147-A177-3AD203B41FA5}">
                      <a16:colId xmlns:a16="http://schemas.microsoft.com/office/drawing/2014/main" val="1687697816"/>
                    </a:ext>
                  </a:extLst>
                </a:gridCol>
              </a:tblGrid>
              <a:tr h="762388">
                <a:tc>
                  <a:txBody>
                    <a:bodyPr/>
                    <a:lstStyle/>
                    <a:p>
                      <a:pPr algn="ctr">
                        <a:buNone/>
                      </a:pPr>
                      <a:r>
                        <a:rPr lang="zh-CN" altLang="en-US" sz="1800" b="1" dirty="0"/>
                        <a:t>材料名称</a:t>
                      </a:r>
                    </a:p>
                  </a:txBody>
                  <a:tcPr anchor="ctr"/>
                </a:tc>
                <a:tc>
                  <a:txBody>
                    <a:bodyPr/>
                    <a:lstStyle/>
                    <a:p>
                      <a:pPr algn="ctr">
                        <a:buNone/>
                      </a:pPr>
                      <a:r>
                        <a:rPr lang="zh-CN" altLang="en-US" sz="1800" b="1" dirty="0"/>
                        <a:t>密度</a:t>
                      </a:r>
                      <a:r>
                        <a:rPr lang="en-US" altLang="zh-CN" sz="1800" b="1" dirty="0"/>
                        <a:t>(</a:t>
                      </a:r>
                      <a:r>
                        <a:rPr lang="en-US" sz="1800" b="1" dirty="0"/>
                        <a:t>kg/m³)</a:t>
                      </a:r>
                    </a:p>
                  </a:txBody>
                  <a:tcPr anchor="ctr"/>
                </a:tc>
                <a:tc>
                  <a:txBody>
                    <a:bodyPr/>
                    <a:lstStyle/>
                    <a:p>
                      <a:pPr algn="ctr">
                        <a:buNone/>
                      </a:pPr>
                      <a:r>
                        <a:rPr lang="zh-CN" altLang="en-US" sz="1800" b="1" dirty="0"/>
                        <a:t>热导率</a:t>
                      </a:r>
                      <a:r>
                        <a:rPr lang="en-US" altLang="zh-CN" sz="1800" b="1" dirty="0"/>
                        <a:t>(</a:t>
                      </a:r>
                      <a:r>
                        <a:rPr lang="en-US" sz="1800" b="1" dirty="0"/>
                        <a:t>W/</a:t>
                      </a:r>
                      <a:r>
                        <a:rPr lang="en-US" sz="1800" b="1" dirty="0" err="1"/>
                        <a:t>m·K</a:t>
                      </a:r>
                      <a:r>
                        <a:rPr lang="en-US" sz="1800" b="1" dirty="0"/>
                        <a:t>)</a:t>
                      </a:r>
                    </a:p>
                  </a:txBody>
                  <a:tcPr anchor="ctr"/>
                </a:tc>
                <a:tc>
                  <a:txBody>
                    <a:bodyPr/>
                    <a:lstStyle/>
                    <a:p>
                      <a:pPr algn="ctr">
                        <a:buNone/>
                      </a:pPr>
                      <a:r>
                        <a:rPr lang="zh-CN" altLang="en-US" sz="1800" b="1" dirty="0"/>
                        <a:t>杨氏模量</a:t>
                      </a:r>
                      <a:r>
                        <a:rPr lang="en-US" altLang="zh-CN" sz="1800" b="1" dirty="0"/>
                        <a:t>(</a:t>
                      </a:r>
                      <a:r>
                        <a:rPr lang="en-US" sz="1800" b="1" dirty="0" err="1"/>
                        <a:t>GPa</a:t>
                      </a:r>
                      <a:r>
                        <a:rPr lang="en-US" sz="1800" b="1" dirty="0"/>
                        <a:t>)</a:t>
                      </a:r>
                    </a:p>
                  </a:txBody>
                  <a:tcPr anchor="ctr"/>
                </a:tc>
                <a:tc>
                  <a:txBody>
                    <a:bodyPr/>
                    <a:lstStyle/>
                    <a:p>
                      <a:pPr algn="ctr">
                        <a:buNone/>
                      </a:pPr>
                      <a:r>
                        <a:rPr lang="zh-CN" altLang="en-US" sz="1800" b="1" dirty="0"/>
                        <a:t>泊松比</a:t>
                      </a:r>
                    </a:p>
                  </a:txBody>
                  <a:tcPr anchor="ctr"/>
                </a:tc>
                <a:tc>
                  <a:txBody>
                    <a:bodyPr/>
                    <a:lstStyle/>
                    <a:p>
                      <a:pPr algn="ctr">
                        <a:buNone/>
                      </a:pPr>
                      <a:r>
                        <a:rPr lang="zh-CN" altLang="en-US" sz="1800" b="1" dirty="0"/>
                        <a:t>比热容</a:t>
                      </a:r>
                      <a:r>
                        <a:rPr lang="en-US" altLang="zh-CN" sz="1800" b="1" dirty="0"/>
                        <a:t>(</a:t>
                      </a:r>
                      <a:r>
                        <a:rPr lang="en-US" sz="1800" b="1" dirty="0"/>
                        <a:t>J/</a:t>
                      </a:r>
                      <a:r>
                        <a:rPr lang="en-US" sz="1800" b="1" dirty="0" err="1"/>
                        <a:t>kg·K</a:t>
                      </a:r>
                      <a:r>
                        <a:rPr lang="en-US" sz="1800" b="1" dirty="0"/>
                        <a:t>)</a:t>
                      </a:r>
                    </a:p>
                  </a:txBody>
                  <a:tcPr anchor="ctr"/>
                </a:tc>
                <a:tc>
                  <a:txBody>
                    <a:bodyPr/>
                    <a:lstStyle/>
                    <a:p>
                      <a:pPr algn="ctr">
                        <a:buNone/>
                      </a:pPr>
                      <a:r>
                        <a:rPr lang="zh-CN" altLang="en-US" sz="1800" b="1" dirty="0"/>
                        <a:t>单位体积成本</a:t>
                      </a:r>
                      <a:r>
                        <a:rPr lang="en-US" altLang="zh-CN" sz="1800" b="1" dirty="0"/>
                        <a:t>(</a:t>
                      </a:r>
                      <a:r>
                        <a:rPr lang="zh-CN" altLang="en-US" sz="1800" b="1" dirty="0"/>
                        <a:t>元</a:t>
                      </a:r>
                      <a:r>
                        <a:rPr lang="en-US" altLang="zh-CN" sz="1800" b="1" dirty="0"/>
                        <a:t>/m³)</a:t>
                      </a:r>
                    </a:p>
                  </a:txBody>
                  <a:tcPr anchor="ctr"/>
                </a:tc>
                <a:tc>
                  <a:txBody>
                    <a:bodyPr/>
                    <a:lstStyle/>
                    <a:p>
                      <a:pPr algn="ctr">
                        <a:buNone/>
                      </a:pPr>
                      <a:r>
                        <a:rPr lang="zh-CN" altLang="en-US" sz="1600" b="1" dirty="0"/>
                        <a:t>温度适应范围 </a:t>
                      </a:r>
                      <a:r>
                        <a:rPr lang="en-US" altLang="zh-CN" sz="1600" b="1" dirty="0"/>
                        <a:t>(°C)</a:t>
                      </a:r>
                    </a:p>
                  </a:txBody>
                  <a:tcPr marL="83680" marR="83680" marT="41840" marB="41840" anchor="ctr"/>
                </a:tc>
                <a:extLst>
                  <a:ext uri="{0D108BD9-81ED-4DB2-BD59-A6C34878D82A}">
                    <a16:rowId xmlns:a16="http://schemas.microsoft.com/office/drawing/2014/main" val="4198992523"/>
                  </a:ext>
                </a:extLst>
              </a:tr>
              <a:tr h="818083">
                <a:tc>
                  <a:txBody>
                    <a:bodyPr/>
                    <a:lstStyle/>
                    <a:p>
                      <a:pPr algn="ctr">
                        <a:buNone/>
                      </a:pPr>
                      <a:r>
                        <a:rPr lang="en-US" sz="1800" b="1" dirty="0" err="1"/>
                        <a:t>SiC</a:t>
                      </a:r>
                      <a:r>
                        <a:rPr lang="en-US" sz="1800" b="1" dirty="0"/>
                        <a:t>/</a:t>
                      </a:r>
                      <a:r>
                        <a:rPr lang="en-US" sz="1800" b="1" dirty="0" err="1"/>
                        <a:t>SiC</a:t>
                      </a:r>
                      <a:endParaRPr lang="en-US" sz="1800" b="1" dirty="0"/>
                    </a:p>
                    <a:p>
                      <a:pPr algn="ctr">
                        <a:buNone/>
                      </a:pPr>
                      <a:r>
                        <a:rPr lang="en-US" sz="1800" b="1" dirty="0"/>
                        <a:t>CMC</a:t>
                      </a:r>
                      <a:r>
                        <a:rPr lang="en-US" sz="1050" b="1" dirty="0">
                          <a:solidFill>
                            <a:schemeClr val="bg2">
                              <a:lumMod val="75000"/>
                            </a:schemeClr>
                          </a:solidFill>
                        </a:rPr>
                        <a:t>[1]</a:t>
                      </a:r>
                      <a:endParaRPr lang="en-US" sz="1800" b="1" dirty="0">
                        <a:solidFill>
                          <a:schemeClr val="bg2">
                            <a:lumMod val="75000"/>
                          </a:schemeClr>
                        </a:solidFill>
                      </a:endParaRPr>
                    </a:p>
                  </a:txBody>
                  <a:tcPr anchor="ctr"/>
                </a:tc>
                <a:tc>
                  <a:txBody>
                    <a:bodyPr/>
                    <a:lstStyle/>
                    <a:p>
                      <a:pPr algn="ctr">
                        <a:buNone/>
                      </a:pPr>
                      <a:r>
                        <a:rPr lang="en-US" altLang="zh-CN" sz="1800" dirty="0"/>
                        <a:t>2700</a:t>
                      </a:r>
                    </a:p>
                  </a:txBody>
                  <a:tcPr anchor="ctr"/>
                </a:tc>
                <a:tc>
                  <a:txBody>
                    <a:bodyPr/>
                    <a:lstStyle/>
                    <a:p>
                      <a:pPr algn="ctr">
                        <a:buNone/>
                      </a:pPr>
                      <a:r>
                        <a:rPr lang="en-US" altLang="zh-CN" sz="1800"/>
                        <a:t>9.000</a:t>
                      </a:r>
                    </a:p>
                  </a:txBody>
                  <a:tcPr anchor="ctr"/>
                </a:tc>
                <a:tc>
                  <a:txBody>
                    <a:bodyPr/>
                    <a:lstStyle/>
                    <a:p>
                      <a:pPr algn="ctr">
                        <a:buNone/>
                      </a:pPr>
                      <a:r>
                        <a:rPr lang="en-US" altLang="zh-CN" sz="1800"/>
                        <a:t>240.00</a:t>
                      </a:r>
                    </a:p>
                  </a:txBody>
                  <a:tcPr anchor="ctr"/>
                </a:tc>
                <a:tc>
                  <a:txBody>
                    <a:bodyPr/>
                    <a:lstStyle/>
                    <a:p>
                      <a:pPr algn="ctr">
                        <a:buNone/>
                      </a:pPr>
                      <a:r>
                        <a:rPr lang="en-US" altLang="zh-CN" sz="1800"/>
                        <a:t>0.18</a:t>
                      </a:r>
                    </a:p>
                  </a:txBody>
                  <a:tcPr anchor="ctr"/>
                </a:tc>
                <a:tc>
                  <a:txBody>
                    <a:bodyPr/>
                    <a:lstStyle/>
                    <a:p>
                      <a:pPr algn="ctr">
                        <a:buNone/>
                      </a:pPr>
                      <a:r>
                        <a:rPr lang="en-US" altLang="zh-CN" sz="1800"/>
                        <a:t>620</a:t>
                      </a:r>
                    </a:p>
                  </a:txBody>
                  <a:tcPr anchor="ctr"/>
                </a:tc>
                <a:tc>
                  <a:txBody>
                    <a:bodyPr/>
                    <a:lstStyle/>
                    <a:p>
                      <a:pPr algn="ctr">
                        <a:buNone/>
                      </a:pPr>
                      <a:r>
                        <a:rPr lang="en-US" altLang="zh-CN" sz="1800"/>
                        <a:t>13,500,000</a:t>
                      </a:r>
                    </a:p>
                  </a:txBody>
                  <a:tcPr anchor="ctr"/>
                </a:tc>
                <a:tc>
                  <a:txBody>
                    <a:bodyPr/>
                    <a:lstStyle/>
                    <a:p>
                      <a:pPr algn="ctr">
                        <a:buNone/>
                      </a:pPr>
                      <a:r>
                        <a:rPr lang="en-US" altLang="zh-CN" sz="1600" dirty="0"/>
                        <a:t>-150 ~ 1650</a:t>
                      </a:r>
                    </a:p>
                  </a:txBody>
                  <a:tcPr marL="83680" marR="83680" marT="41840" marB="41840" anchor="ctr"/>
                </a:tc>
                <a:extLst>
                  <a:ext uri="{0D108BD9-81ED-4DB2-BD59-A6C34878D82A}">
                    <a16:rowId xmlns:a16="http://schemas.microsoft.com/office/drawing/2014/main" val="3771779057"/>
                  </a:ext>
                </a:extLst>
              </a:tr>
              <a:tr h="818083">
                <a:tc>
                  <a:txBody>
                    <a:bodyPr/>
                    <a:lstStyle/>
                    <a:p>
                      <a:pPr algn="ctr">
                        <a:buNone/>
                      </a:pPr>
                      <a:r>
                        <a:rPr lang="en-US" sz="1800" b="1" dirty="0" err="1"/>
                        <a:t>SiC</a:t>
                      </a:r>
                      <a:endParaRPr lang="en-US" sz="1800" b="1" dirty="0"/>
                    </a:p>
                    <a:p>
                      <a:pPr algn="ctr">
                        <a:buNone/>
                      </a:pPr>
                      <a:r>
                        <a:rPr lang="en-US" sz="1800" b="1" dirty="0"/>
                        <a:t>Aerogel</a:t>
                      </a:r>
                    </a:p>
                  </a:txBody>
                  <a:tcPr anchor="ctr"/>
                </a:tc>
                <a:tc>
                  <a:txBody>
                    <a:bodyPr/>
                    <a:lstStyle/>
                    <a:p>
                      <a:pPr algn="ctr">
                        <a:buNone/>
                      </a:pPr>
                      <a:r>
                        <a:rPr lang="en-US" altLang="zh-CN" sz="1800"/>
                        <a:t>250</a:t>
                      </a:r>
                    </a:p>
                  </a:txBody>
                  <a:tcPr anchor="ctr"/>
                </a:tc>
                <a:tc>
                  <a:txBody>
                    <a:bodyPr/>
                    <a:lstStyle/>
                    <a:p>
                      <a:pPr algn="ctr">
                        <a:buNone/>
                      </a:pPr>
                      <a:r>
                        <a:rPr lang="en-US" altLang="zh-CN" sz="1800" dirty="0"/>
                        <a:t>0.035</a:t>
                      </a:r>
                    </a:p>
                  </a:txBody>
                  <a:tcPr anchor="ctr"/>
                </a:tc>
                <a:tc>
                  <a:txBody>
                    <a:bodyPr/>
                    <a:lstStyle/>
                    <a:p>
                      <a:pPr algn="ctr">
                        <a:buNone/>
                      </a:pPr>
                      <a:r>
                        <a:rPr lang="en-US" altLang="zh-CN" sz="1800" dirty="0"/>
                        <a:t>5.00</a:t>
                      </a:r>
                    </a:p>
                  </a:txBody>
                  <a:tcPr anchor="ctr"/>
                </a:tc>
                <a:tc>
                  <a:txBody>
                    <a:bodyPr/>
                    <a:lstStyle/>
                    <a:p>
                      <a:pPr algn="ctr">
                        <a:buNone/>
                      </a:pPr>
                      <a:r>
                        <a:rPr lang="en-US" altLang="zh-CN" sz="1800"/>
                        <a:t>0.20</a:t>
                      </a:r>
                    </a:p>
                  </a:txBody>
                  <a:tcPr anchor="ctr"/>
                </a:tc>
                <a:tc>
                  <a:txBody>
                    <a:bodyPr/>
                    <a:lstStyle/>
                    <a:p>
                      <a:pPr algn="ctr">
                        <a:buNone/>
                      </a:pPr>
                      <a:r>
                        <a:rPr lang="en-US" altLang="zh-CN" sz="1800"/>
                        <a:t>1273</a:t>
                      </a:r>
                    </a:p>
                  </a:txBody>
                  <a:tcPr anchor="ctr"/>
                </a:tc>
                <a:tc>
                  <a:txBody>
                    <a:bodyPr/>
                    <a:lstStyle/>
                    <a:p>
                      <a:pPr algn="ctr">
                        <a:buNone/>
                      </a:pPr>
                      <a:r>
                        <a:rPr lang="en-US" altLang="zh-CN" sz="1800" dirty="0"/>
                        <a:t>5,588</a:t>
                      </a:r>
                    </a:p>
                  </a:txBody>
                  <a:tcPr anchor="ctr"/>
                </a:tc>
                <a:tc>
                  <a:txBody>
                    <a:bodyPr/>
                    <a:lstStyle/>
                    <a:p>
                      <a:pPr algn="ctr">
                        <a:buNone/>
                      </a:pPr>
                      <a:r>
                        <a:rPr lang="en-US" altLang="zh-CN" sz="1600" dirty="0"/>
                        <a:t>-200 ~ 1200</a:t>
                      </a:r>
                    </a:p>
                  </a:txBody>
                  <a:tcPr marL="83680" marR="83680" marT="41840" marB="41840" anchor="ctr"/>
                </a:tc>
                <a:extLst>
                  <a:ext uri="{0D108BD9-81ED-4DB2-BD59-A6C34878D82A}">
                    <a16:rowId xmlns:a16="http://schemas.microsoft.com/office/drawing/2014/main" val="1209961181"/>
                  </a:ext>
                </a:extLst>
              </a:tr>
              <a:tr h="467476">
                <a:tc>
                  <a:txBody>
                    <a:bodyPr/>
                    <a:lstStyle/>
                    <a:p>
                      <a:pPr algn="ctr">
                        <a:buNone/>
                      </a:pPr>
                      <a:r>
                        <a:rPr lang="en-US" sz="1800" b="1" dirty="0" err="1"/>
                        <a:t>Kaowool</a:t>
                      </a:r>
                      <a:endParaRPr lang="en-US" sz="1800" b="1" dirty="0"/>
                    </a:p>
                  </a:txBody>
                  <a:tcPr anchor="ctr"/>
                </a:tc>
                <a:tc>
                  <a:txBody>
                    <a:bodyPr/>
                    <a:lstStyle/>
                    <a:p>
                      <a:pPr algn="ctr">
                        <a:buNone/>
                      </a:pPr>
                      <a:r>
                        <a:rPr lang="en-US" altLang="zh-CN" sz="1800"/>
                        <a:t>128</a:t>
                      </a:r>
                    </a:p>
                  </a:txBody>
                  <a:tcPr anchor="ctr"/>
                </a:tc>
                <a:tc>
                  <a:txBody>
                    <a:bodyPr/>
                    <a:lstStyle/>
                    <a:p>
                      <a:pPr algn="ctr">
                        <a:buNone/>
                      </a:pPr>
                      <a:r>
                        <a:rPr lang="en-US" altLang="zh-CN" sz="1800"/>
                        <a:t>0.060</a:t>
                      </a:r>
                    </a:p>
                  </a:txBody>
                  <a:tcPr anchor="ctr"/>
                </a:tc>
                <a:tc>
                  <a:txBody>
                    <a:bodyPr/>
                    <a:lstStyle/>
                    <a:p>
                      <a:pPr algn="ctr">
                        <a:buNone/>
                      </a:pPr>
                      <a:r>
                        <a:rPr lang="en-US" altLang="zh-CN" sz="1800"/>
                        <a:t>3.00</a:t>
                      </a:r>
                    </a:p>
                  </a:txBody>
                  <a:tcPr anchor="ctr"/>
                </a:tc>
                <a:tc>
                  <a:txBody>
                    <a:bodyPr/>
                    <a:lstStyle/>
                    <a:p>
                      <a:pPr algn="ctr">
                        <a:buNone/>
                      </a:pPr>
                      <a:r>
                        <a:rPr lang="en-US" altLang="zh-CN" sz="1800"/>
                        <a:t>0.30</a:t>
                      </a:r>
                    </a:p>
                  </a:txBody>
                  <a:tcPr anchor="ctr"/>
                </a:tc>
                <a:tc>
                  <a:txBody>
                    <a:bodyPr/>
                    <a:lstStyle/>
                    <a:p>
                      <a:pPr algn="ctr">
                        <a:buNone/>
                      </a:pPr>
                      <a:r>
                        <a:rPr lang="en-US" altLang="zh-CN" sz="1800"/>
                        <a:t>1089</a:t>
                      </a:r>
                    </a:p>
                  </a:txBody>
                  <a:tcPr anchor="ctr"/>
                </a:tc>
                <a:tc>
                  <a:txBody>
                    <a:bodyPr/>
                    <a:lstStyle/>
                    <a:p>
                      <a:pPr algn="ctr">
                        <a:buNone/>
                      </a:pPr>
                      <a:r>
                        <a:rPr lang="en-US" altLang="zh-CN" sz="1800"/>
                        <a:t>1,380.5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-100 ~ 1650</a:t>
                      </a:r>
                    </a:p>
                  </a:txBody>
                  <a:tcPr marL="83680" marR="83680" marT="41840" marB="41840" anchor="ctr"/>
                </a:tc>
                <a:extLst>
                  <a:ext uri="{0D108BD9-81ED-4DB2-BD59-A6C34878D82A}">
                    <a16:rowId xmlns:a16="http://schemas.microsoft.com/office/drawing/2014/main" val="3641234508"/>
                  </a:ext>
                </a:extLst>
              </a:tr>
              <a:tr h="467476">
                <a:tc>
                  <a:txBody>
                    <a:bodyPr/>
                    <a:lstStyle/>
                    <a:p>
                      <a:pPr algn="ctr">
                        <a:buNone/>
                      </a:pPr>
                      <a:r>
                        <a:rPr lang="en-US" sz="1800" b="1" dirty="0"/>
                        <a:t>PU Foam</a:t>
                      </a:r>
                    </a:p>
                  </a:txBody>
                  <a:tcPr anchor="ctr"/>
                </a:tc>
                <a:tc>
                  <a:txBody>
                    <a:bodyPr/>
                    <a:lstStyle/>
                    <a:p>
                      <a:pPr algn="ctr">
                        <a:buNone/>
                      </a:pPr>
                      <a:r>
                        <a:rPr lang="en-US" altLang="zh-CN" sz="1800"/>
                        <a:t>50</a:t>
                      </a:r>
                    </a:p>
                  </a:txBody>
                  <a:tcPr anchor="ctr"/>
                </a:tc>
                <a:tc>
                  <a:txBody>
                    <a:bodyPr/>
                    <a:lstStyle/>
                    <a:p>
                      <a:pPr algn="ctr">
                        <a:buNone/>
                      </a:pPr>
                      <a:r>
                        <a:rPr lang="en-US" altLang="zh-CN" sz="1800"/>
                        <a:t>0.030</a:t>
                      </a:r>
                    </a:p>
                  </a:txBody>
                  <a:tcPr anchor="ctr"/>
                </a:tc>
                <a:tc>
                  <a:txBody>
                    <a:bodyPr/>
                    <a:lstStyle/>
                    <a:p>
                      <a:pPr algn="ctr">
                        <a:buNone/>
                      </a:pPr>
                      <a:r>
                        <a:rPr lang="en-US" altLang="zh-CN" sz="1800" dirty="0"/>
                        <a:t>0.05</a:t>
                      </a:r>
                    </a:p>
                  </a:txBody>
                  <a:tcPr anchor="ctr"/>
                </a:tc>
                <a:tc>
                  <a:txBody>
                    <a:bodyPr/>
                    <a:lstStyle/>
                    <a:p>
                      <a:pPr algn="ctr">
                        <a:buNone/>
                      </a:pPr>
                      <a:r>
                        <a:rPr lang="en-US" altLang="zh-CN" sz="1800"/>
                        <a:t>0.30</a:t>
                      </a:r>
                    </a:p>
                  </a:txBody>
                  <a:tcPr anchor="ctr"/>
                </a:tc>
                <a:tc>
                  <a:txBody>
                    <a:bodyPr/>
                    <a:lstStyle/>
                    <a:p>
                      <a:pPr algn="ctr">
                        <a:buNone/>
                      </a:pPr>
                      <a:r>
                        <a:rPr lang="en-US" altLang="zh-CN" sz="1800"/>
                        <a:t>1450</a:t>
                      </a:r>
                    </a:p>
                  </a:txBody>
                  <a:tcPr anchor="ctr"/>
                </a:tc>
                <a:tc>
                  <a:txBody>
                    <a:bodyPr/>
                    <a:lstStyle/>
                    <a:p>
                      <a:pPr algn="ctr">
                        <a:buNone/>
                      </a:pPr>
                      <a:r>
                        <a:rPr lang="en-US" altLang="zh-CN" sz="1800" dirty="0"/>
                        <a:t>2,153.5</a:t>
                      </a:r>
                    </a:p>
                  </a:txBody>
                  <a:tcPr anchor="ctr"/>
                </a:tc>
                <a:tc>
                  <a:txBody>
                    <a:bodyPr/>
                    <a:lstStyle/>
                    <a:p>
                      <a:pPr algn="ctr">
                        <a:buNone/>
                      </a:pPr>
                      <a:r>
                        <a:rPr lang="en-US" altLang="zh-CN" sz="1600" dirty="0"/>
                        <a:t>-180 ~ 120</a:t>
                      </a:r>
                    </a:p>
                  </a:txBody>
                  <a:tcPr marL="83680" marR="83680" marT="41840" marB="41840" anchor="ctr"/>
                </a:tc>
                <a:extLst>
                  <a:ext uri="{0D108BD9-81ED-4DB2-BD59-A6C34878D82A}">
                    <a16:rowId xmlns:a16="http://schemas.microsoft.com/office/drawing/2014/main" val="536602172"/>
                  </a:ext>
                </a:extLst>
              </a:tr>
            </a:tbl>
          </a:graphicData>
        </a:graphic>
      </p:graphicFrame>
    </p:spTree>
    <p:extLst>
      <p:ext uri="{BB962C8B-B14F-4D97-AF65-F5344CB8AC3E}">
        <p14:creationId xmlns:p14="http://schemas.microsoft.com/office/powerpoint/2010/main" val="3529896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8F6F8-D3AE-B220-6361-E028DCA7EE33}"/>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B2C58B3D-140A-9311-CBB1-F3FDCD75F30E}"/>
              </a:ext>
            </a:extLst>
          </p:cNvPr>
          <p:cNvSpPr txBox="1"/>
          <p:nvPr/>
        </p:nvSpPr>
        <p:spPr>
          <a:xfrm>
            <a:off x="808228" y="1438437"/>
            <a:ext cx="10301468" cy="88113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ym typeface="+mn-ea"/>
              </a:rPr>
              <a:t>需要考虑几点：极端温度、微陨石冲击、材料热容、导热率、成本、密度等等。</a:t>
            </a:r>
            <a:endParaRPr lang="en-US" altLang="zh-CN" dirty="0">
              <a:sym typeface="+mn-ea"/>
            </a:endParaRPr>
          </a:p>
          <a:p>
            <a:pPr marL="285750" indent="-285750">
              <a:lnSpc>
                <a:spcPct val="150000"/>
              </a:lnSpc>
              <a:buFont typeface="Arial" panose="020B0604020202020204" pitchFamily="34" charset="0"/>
              <a:buChar char="•"/>
            </a:pPr>
            <a:r>
              <a:rPr lang="zh-CN" altLang="en-US" dirty="0">
                <a:sym typeface="+mn-ea"/>
              </a:rPr>
              <a:t>因此选定了如下四种材料，从上到下的顺序为顶棚材料从外到里的排列顺序。</a:t>
            </a:r>
            <a:endParaRPr lang="zh-CN" altLang="en-US" dirty="0"/>
          </a:p>
        </p:txBody>
      </p:sp>
      <p:pic>
        <p:nvPicPr>
          <p:cNvPr id="20" name="图形 19">
            <a:extLst>
              <a:ext uri="{FF2B5EF4-FFF2-40B4-BE49-F238E27FC236}">
                <a16:creationId xmlns:a16="http://schemas.microsoft.com/office/drawing/2014/main" id="{69BA2399-FFA5-3EC5-EB3E-F5202493FB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1365" y="329647"/>
            <a:ext cx="2278544" cy="830998"/>
          </a:xfrm>
          <a:prstGeom prst="rect">
            <a:avLst/>
          </a:prstGeom>
        </p:spPr>
      </p:pic>
      <p:sp>
        <p:nvSpPr>
          <p:cNvPr id="2" name="文本框 1">
            <a:extLst>
              <a:ext uri="{FF2B5EF4-FFF2-40B4-BE49-F238E27FC236}">
                <a16:creationId xmlns:a16="http://schemas.microsoft.com/office/drawing/2014/main" id="{70EA0E5B-9F87-7A15-7B3E-6D2145B20CAD}"/>
              </a:ext>
            </a:extLst>
          </p:cNvPr>
          <p:cNvSpPr txBox="1"/>
          <p:nvPr/>
        </p:nvSpPr>
        <p:spPr>
          <a:xfrm>
            <a:off x="511810" y="483870"/>
            <a:ext cx="8134479" cy="584775"/>
          </a:xfrm>
          <a:prstGeom prst="rect">
            <a:avLst/>
          </a:prstGeom>
          <a:noFill/>
        </p:spPr>
        <p:txBody>
          <a:bodyPr wrap="square" rtlCol="0">
            <a:spAutoFit/>
          </a:bodyPr>
          <a:lstStyle/>
          <a:p>
            <a:pPr lvl="0">
              <a:defRPr/>
            </a:pPr>
            <a:endParaRPr lang="zh-CN" altLang="en-US" sz="3200" b="1" dirty="0">
              <a:solidFill>
                <a:srgbClr val="023886"/>
              </a:solidFill>
              <a:latin typeface="等线" panose="02010600030101010101" charset="-122"/>
              <a:ea typeface="等线" panose="02010600030101010101" charset="-122"/>
            </a:endParaRPr>
          </a:p>
        </p:txBody>
      </p:sp>
      <p:graphicFrame>
        <p:nvGraphicFramePr>
          <p:cNvPr id="7" name="表格 6">
            <a:extLst>
              <a:ext uri="{FF2B5EF4-FFF2-40B4-BE49-F238E27FC236}">
                <a16:creationId xmlns:a16="http://schemas.microsoft.com/office/drawing/2014/main" id="{EAB48544-65F8-BC7D-21D2-32FC5E133EB9}"/>
              </a:ext>
            </a:extLst>
          </p:cNvPr>
          <p:cNvGraphicFramePr>
            <a:graphicFrameLocks noGrp="1"/>
          </p:cNvGraphicFramePr>
          <p:nvPr/>
        </p:nvGraphicFramePr>
        <p:xfrm>
          <a:off x="679496" y="2750923"/>
          <a:ext cx="10833008" cy="3333506"/>
        </p:xfrm>
        <a:graphic>
          <a:graphicData uri="http://schemas.openxmlformats.org/drawingml/2006/table">
            <a:tbl>
              <a:tblPr>
                <a:tableStyleId>{BDBED569-4797-4DF1-A0F4-6AAB3CD982D8}</a:tableStyleId>
              </a:tblPr>
              <a:tblGrid>
                <a:gridCol w="1354126">
                  <a:extLst>
                    <a:ext uri="{9D8B030D-6E8A-4147-A177-3AD203B41FA5}">
                      <a16:colId xmlns:a16="http://schemas.microsoft.com/office/drawing/2014/main" val="731257379"/>
                    </a:ext>
                  </a:extLst>
                </a:gridCol>
                <a:gridCol w="1354126">
                  <a:extLst>
                    <a:ext uri="{9D8B030D-6E8A-4147-A177-3AD203B41FA5}">
                      <a16:colId xmlns:a16="http://schemas.microsoft.com/office/drawing/2014/main" val="2908038579"/>
                    </a:ext>
                  </a:extLst>
                </a:gridCol>
                <a:gridCol w="1354126">
                  <a:extLst>
                    <a:ext uri="{9D8B030D-6E8A-4147-A177-3AD203B41FA5}">
                      <a16:colId xmlns:a16="http://schemas.microsoft.com/office/drawing/2014/main" val="691250075"/>
                    </a:ext>
                  </a:extLst>
                </a:gridCol>
                <a:gridCol w="1354126">
                  <a:extLst>
                    <a:ext uri="{9D8B030D-6E8A-4147-A177-3AD203B41FA5}">
                      <a16:colId xmlns:a16="http://schemas.microsoft.com/office/drawing/2014/main" val="1582166275"/>
                    </a:ext>
                  </a:extLst>
                </a:gridCol>
                <a:gridCol w="1354126">
                  <a:extLst>
                    <a:ext uri="{9D8B030D-6E8A-4147-A177-3AD203B41FA5}">
                      <a16:colId xmlns:a16="http://schemas.microsoft.com/office/drawing/2014/main" val="2350998993"/>
                    </a:ext>
                  </a:extLst>
                </a:gridCol>
                <a:gridCol w="1354126">
                  <a:extLst>
                    <a:ext uri="{9D8B030D-6E8A-4147-A177-3AD203B41FA5}">
                      <a16:colId xmlns:a16="http://schemas.microsoft.com/office/drawing/2014/main" val="1940341064"/>
                    </a:ext>
                  </a:extLst>
                </a:gridCol>
                <a:gridCol w="1354126">
                  <a:extLst>
                    <a:ext uri="{9D8B030D-6E8A-4147-A177-3AD203B41FA5}">
                      <a16:colId xmlns:a16="http://schemas.microsoft.com/office/drawing/2014/main" val="2766929952"/>
                    </a:ext>
                  </a:extLst>
                </a:gridCol>
                <a:gridCol w="1354126">
                  <a:extLst>
                    <a:ext uri="{9D8B030D-6E8A-4147-A177-3AD203B41FA5}">
                      <a16:colId xmlns:a16="http://schemas.microsoft.com/office/drawing/2014/main" val="1687697816"/>
                    </a:ext>
                  </a:extLst>
                </a:gridCol>
              </a:tblGrid>
              <a:tr h="762388">
                <a:tc>
                  <a:txBody>
                    <a:bodyPr/>
                    <a:lstStyle/>
                    <a:p>
                      <a:pPr algn="ctr">
                        <a:buNone/>
                      </a:pPr>
                      <a:r>
                        <a:rPr lang="zh-CN" altLang="en-US" sz="1800" b="1" dirty="0"/>
                        <a:t>材料名称</a:t>
                      </a:r>
                    </a:p>
                  </a:txBody>
                  <a:tcPr anchor="ctr"/>
                </a:tc>
                <a:tc>
                  <a:txBody>
                    <a:bodyPr/>
                    <a:lstStyle/>
                    <a:p>
                      <a:pPr algn="ctr">
                        <a:buNone/>
                      </a:pPr>
                      <a:r>
                        <a:rPr lang="zh-CN" altLang="en-US" sz="1800" b="1" dirty="0"/>
                        <a:t>密度</a:t>
                      </a:r>
                      <a:r>
                        <a:rPr lang="en-US" altLang="zh-CN" sz="1800" b="1" dirty="0"/>
                        <a:t>(</a:t>
                      </a:r>
                      <a:r>
                        <a:rPr lang="en-US" sz="1800" b="1" dirty="0"/>
                        <a:t>kg/m³)</a:t>
                      </a:r>
                    </a:p>
                  </a:txBody>
                  <a:tcPr anchor="ctr"/>
                </a:tc>
                <a:tc>
                  <a:txBody>
                    <a:bodyPr/>
                    <a:lstStyle/>
                    <a:p>
                      <a:pPr algn="ctr">
                        <a:buNone/>
                      </a:pPr>
                      <a:r>
                        <a:rPr lang="zh-CN" altLang="en-US" sz="1800" b="1" dirty="0"/>
                        <a:t>热导率</a:t>
                      </a:r>
                      <a:r>
                        <a:rPr lang="en-US" altLang="zh-CN" sz="1800" b="1" dirty="0"/>
                        <a:t>(</a:t>
                      </a:r>
                      <a:r>
                        <a:rPr lang="en-US" sz="1800" b="1" dirty="0"/>
                        <a:t>W/</a:t>
                      </a:r>
                      <a:r>
                        <a:rPr lang="en-US" sz="1800" b="1" dirty="0" err="1"/>
                        <a:t>m·K</a:t>
                      </a:r>
                      <a:r>
                        <a:rPr lang="en-US" sz="1800" b="1" dirty="0"/>
                        <a:t>)</a:t>
                      </a:r>
                    </a:p>
                  </a:txBody>
                  <a:tcPr anchor="ctr"/>
                </a:tc>
                <a:tc>
                  <a:txBody>
                    <a:bodyPr/>
                    <a:lstStyle/>
                    <a:p>
                      <a:pPr algn="ctr">
                        <a:buNone/>
                      </a:pPr>
                      <a:r>
                        <a:rPr lang="zh-CN" altLang="en-US" sz="1800" b="1" dirty="0"/>
                        <a:t>杨氏模量</a:t>
                      </a:r>
                      <a:r>
                        <a:rPr lang="en-US" altLang="zh-CN" sz="1800" b="1" dirty="0"/>
                        <a:t>(</a:t>
                      </a:r>
                      <a:r>
                        <a:rPr lang="en-US" sz="1800" b="1" dirty="0" err="1"/>
                        <a:t>GPa</a:t>
                      </a:r>
                      <a:r>
                        <a:rPr lang="en-US" sz="1800" b="1" dirty="0"/>
                        <a:t>)</a:t>
                      </a:r>
                    </a:p>
                  </a:txBody>
                  <a:tcPr anchor="ctr"/>
                </a:tc>
                <a:tc>
                  <a:txBody>
                    <a:bodyPr/>
                    <a:lstStyle/>
                    <a:p>
                      <a:pPr algn="ctr">
                        <a:buNone/>
                      </a:pPr>
                      <a:r>
                        <a:rPr lang="zh-CN" altLang="en-US" sz="1800" b="1" dirty="0"/>
                        <a:t>泊松比</a:t>
                      </a:r>
                    </a:p>
                  </a:txBody>
                  <a:tcPr anchor="ctr"/>
                </a:tc>
                <a:tc>
                  <a:txBody>
                    <a:bodyPr/>
                    <a:lstStyle/>
                    <a:p>
                      <a:pPr algn="ctr">
                        <a:buNone/>
                      </a:pPr>
                      <a:r>
                        <a:rPr lang="zh-CN" altLang="en-US" sz="1800" b="1" dirty="0"/>
                        <a:t>比热容</a:t>
                      </a:r>
                      <a:r>
                        <a:rPr lang="en-US" altLang="zh-CN" sz="1800" b="1" dirty="0"/>
                        <a:t>(</a:t>
                      </a:r>
                      <a:r>
                        <a:rPr lang="en-US" sz="1800" b="1" dirty="0"/>
                        <a:t>J/</a:t>
                      </a:r>
                      <a:r>
                        <a:rPr lang="en-US" sz="1800" b="1" dirty="0" err="1"/>
                        <a:t>kg·K</a:t>
                      </a:r>
                      <a:r>
                        <a:rPr lang="en-US" sz="1800" b="1" dirty="0"/>
                        <a:t>)</a:t>
                      </a:r>
                    </a:p>
                  </a:txBody>
                  <a:tcPr anchor="ctr"/>
                </a:tc>
                <a:tc>
                  <a:txBody>
                    <a:bodyPr/>
                    <a:lstStyle/>
                    <a:p>
                      <a:pPr algn="ctr">
                        <a:buNone/>
                      </a:pPr>
                      <a:r>
                        <a:rPr lang="zh-CN" altLang="en-US" sz="1800" b="1" dirty="0"/>
                        <a:t>单位体积成本</a:t>
                      </a:r>
                      <a:r>
                        <a:rPr lang="en-US" altLang="zh-CN" sz="1800" b="1" dirty="0"/>
                        <a:t>(</a:t>
                      </a:r>
                      <a:r>
                        <a:rPr lang="zh-CN" altLang="en-US" sz="1800" b="1" dirty="0"/>
                        <a:t>元</a:t>
                      </a:r>
                      <a:r>
                        <a:rPr lang="en-US" altLang="zh-CN" sz="1800" b="1" dirty="0"/>
                        <a:t>/m³)</a:t>
                      </a:r>
                    </a:p>
                  </a:txBody>
                  <a:tcPr anchor="ctr"/>
                </a:tc>
                <a:tc>
                  <a:txBody>
                    <a:bodyPr/>
                    <a:lstStyle/>
                    <a:p>
                      <a:pPr algn="ctr">
                        <a:buNone/>
                      </a:pPr>
                      <a:r>
                        <a:rPr lang="zh-CN" altLang="en-US" sz="1600" b="1" dirty="0"/>
                        <a:t>温度适应范围 </a:t>
                      </a:r>
                      <a:r>
                        <a:rPr lang="en-US" altLang="zh-CN" sz="1600" b="1" dirty="0"/>
                        <a:t>(°C)</a:t>
                      </a:r>
                    </a:p>
                  </a:txBody>
                  <a:tcPr marL="83680" marR="83680" marT="41840" marB="41840" anchor="ctr"/>
                </a:tc>
                <a:extLst>
                  <a:ext uri="{0D108BD9-81ED-4DB2-BD59-A6C34878D82A}">
                    <a16:rowId xmlns:a16="http://schemas.microsoft.com/office/drawing/2014/main" val="4198992523"/>
                  </a:ext>
                </a:extLst>
              </a:tr>
              <a:tr h="818083">
                <a:tc>
                  <a:txBody>
                    <a:bodyPr/>
                    <a:lstStyle/>
                    <a:p>
                      <a:pPr algn="ctr">
                        <a:buNone/>
                      </a:pPr>
                      <a:r>
                        <a:rPr lang="en-US" sz="1800" b="1" dirty="0" err="1"/>
                        <a:t>SiC</a:t>
                      </a:r>
                      <a:r>
                        <a:rPr lang="en-US" sz="1800" b="1" dirty="0"/>
                        <a:t>/</a:t>
                      </a:r>
                      <a:r>
                        <a:rPr lang="en-US" sz="1800" b="1" dirty="0" err="1"/>
                        <a:t>SiC</a:t>
                      </a:r>
                      <a:endParaRPr lang="en-US" sz="1800" b="1" dirty="0"/>
                    </a:p>
                    <a:p>
                      <a:pPr algn="ctr">
                        <a:buNone/>
                      </a:pPr>
                      <a:r>
                        <a:rPr lang="en-US" sz="1800" b="1" dirty="0"/>
                        <a:t>CMC</a:t>
                      </a:r>
                      <a:r>
                        <a:rPr lang="en-US" sz="1050" b="1" dirty="0">
                          <a:solidFill>
                            <a:schemeClr val="bg2">
                              <a:lumMod val="75000"/>
                            </a:schemeClr>
                          </a:solidFill>
                        </a:rPr>
                        <a:t>[1]</a:t>
                      </a:r>
                      <a:endParaRPr lang="en-US" sz="1800" b="1" dirty="0">
                        <a:solidFill>
                          <a:schemeClr val="bg2">
                            <a:lumMod val="75000"/>
                          </a:schemeClr>
                        </a:solidFill>
                      </a:endParaRPr>
                    </a:p>
                  </a:txBody>
                  <a:tcPr anchor="ctr"/>
                </a:tc>
                <a:tc>
                  <a:txBody>
                    <a:bodyPr/>
                    <a:lstStyle/>
                    <a:p>
                      <a:pPr algn="ctr">
                        <a:buNone/>
                      </a:pPr>
                      <a:r>
                        <a:rPr lang="en-US" altLang="zh-CN" sz="1800" dirty="0"/>
                        <a:t>2700</a:t>
                      </a:r>
                    </a:p>
                  </a:txBody>
                  <a:tcPr anchor="ctr"/>
                </a:tc>
                <a:tc>
                  <a:txBody>
                    <a:bodyPr/>
                    <a:lstStyle/>
                    <a:p>
                      <a:pPr algn="ctr">
                        <a:buNone/>
                      </a:pPr>
                      <a:r>
                        <a:rPr lang="en-US" altLang="zh-CN" sz="1800"/>
                        <a:t>9.000</a:t>
                      </a:r>
                    </a:p>
                  </a:txBody>
                  <a:tcPr anchor="ctr"/>
                </a:tc>
                <a:tc>
                  <a:txBody>
                    <a:bodyPr/>
                    <a:lstStyle/>
                    <a:p>
                      <a:pPr algn="ctr">
                        <a:buNone/>
                      </a:pPr>
                      <a:r>
                        <a:rPr lang="en-US" altLang="zh-CN" sz="1800"/>
                        <a:t>240.00</a:t>
                      </a:r>
                    </a:p>
                  </a:txBody>
                  <a:tcPr anchor="ctr"/>
                </a:tc>
                <a:tc>
                  <a:txBody>
                    <a:bodyPr/>
                    <a:lstStyle/>
                    <a:p>
                      <a:pPr algn="ctr">
                        <a:buNone/>
                      </a:pPr>
                      <a:r>
                        <a:rPr lang="en-US" altLang="zh-CN" sz="1800"/>
                        <a:t>0.18</a:t>
                      </a:r>
                    </a:p>
                  </a:txBody>
                  <a:tcPr anchor="ctr"/>
                </a:tc>
                <a:tc>
                  <a:txBody>
                    <a:bodyPr/>
                    <a:lstStyle/>
                    <a:p>
                      <a:pPr algn="ctr">
                        <a:buNone/>
                      </a:pPr>
                      <a:r>
                        <a:rPr lang="en-US" altLang="zh-CN" sz="1800"/>
                        <a:t>620</a:t>
                      </a:r>
                    </a:p>
                  </a:txBody>
                  <a:tcPr anchor="ctr"/>
                </a:tc>
                <a:tc>
                  <a:txBody>
                    <a:bodyPr/>
                    <a:lstStyle/>
                    <a:p>
                      <a:pPr algn="ctr">
                        <a:buNone/>
                      </a:pPr>
                      <a:r>
                        <a:rPr lang="en-US" altLang="zh-CN" sz="1800"/>
                        <a:t>13,500,000</a:t>
                      </a:r>
                    </a:p>
                  </a:txBody>
                  <a:tcPr anchor="ctr"/>
                </a:tc>
                <a:tc>
                  <a:txBody>
                    <a:bodyPr/>
                    <a:lstStyle/>
                    <a:p>
                      <a:pPr algn="ctr">
                        <a:buNone/>
                      </a:pPr>
                      <a:r>
                        <a:rPr lang="en-US" altLang="zh-CN" sz="1600" dirty="0"/>
                        <a:t>-150 ~ 1650</a:t>
                      </a:r>
                    </a:p>
                  </a:txBody>
                  <a:tcPr marL="83680" marR="83680" marT="41840" marB="41840" anchor="ctr"/>
                </a:tc>
                <a:extLst>
                  <a:ext uri="{0D108BD9-81ED-4DB2-BD59-A6C34878D82A}">
                    <a16:rowId xmlns:a16="http://schemas.microsoft.com/office/drawing/2014/main" val="3771779057"/>
                  </a:ext>
                </a:extLst>
              </a:tr>
              <a:tr h="818083">
                <a:tc>
                  <a:txBody>
                    <a:bodyPr/>
                    <a:lstStyle/>
                    <a:p>
                      <a:pPr algn="ctr">
                        <a:buNone/>
                      </a:pPr>
                      <a:r>
                        <a:rPr lang="en-US" sz="1800" b="1" dirty="0" err="1"/>
                        <a:t>SiC</a:t>
                      </a:r>
                      <a:endParaRPr lang="en-US" sz="1800" b="1" dirty="0"/>
                    </a:p>
                    <a:p>
                      <a:pPr algn="ctr">
                        <a:buNone/>
                      </a:pPr>
                      <a:r>
                        <a:rPr lang="en-US" sz="1800" b="1" dirty="0"/>
                        <a:t>Aerogel</a:t>
                      </a:r>
                    </a:p>
                  </a:txBody>
                  <a:tcPr anchor="ctr"/>
                </a:tc>
                <a:tc>
                  <a:txBody>
                    <a:bodyPr/>
                    <a:lstStyle/>
                    <a:p>
                      <a:pPr algn="ctr">
                        <a:buNone/>
                      </a:pPr>
                      <a:r>
                        <a:rPr lang="en-US" altLang="zh-CN" sz="1800"/>
                        <a:t>250</a:t>
                      </a:r>
                    </a:p>
                  </a:txBody>
                  <a:tcPr anchor="ctr"/>
                </a:tc>
                <a:tc>
                  <a:txBody>
                    <a:bodyPr/>
                    <a:lstStyle/>
                    <a:p>
                      <a:pPr algn="ctr">
                        <a:buNone/>
                      </a:pPr>
                      <a:r>
                        <a:rPr lang="en-US" altLang="zh-CN" sz="1800" dirty="0"/>
                        <a:t>0.035</a:t>
                      </a:r>
                    </a:p>
                  </a:txBody>
                  <a:tcPr anchor="ctr"/>
                </a:tc>
                <a:tc>
                  <a:txBody>
                    <a:bodyPr/>
                    <a:lstStyle/>
                    <a:p>
                      <a:pPr algn="ctr">
                        <a:buNone/>
                      </a:pPr>
                      <a:r>
                        <a:rPr lang="en-US" altLang="zh-CN" sz="1800" dirty="0"/>
                        <a:t>5.00</a:t>
                      </a:r>
                    </a:p>
                  </a:txBody>
                  <a:tcPr anchor="ctr"/>
                </a:tc>
                <a:tc>
                  <a:txBody>
                    <a:bodyPr/>
                    <a:lstStyle/>
                    <a:p>
                      <a:pPr algn="ctr">
                        <a:buNone/>
                      </a:pPr>
                      <a:r>
                        <a:rPr lang="en-US" altLang="zh-CN" sz="1800"/>
                        <a:t>0.20</a:t>
                      </a:r>
                    </a:p>
                  </a:txBody>
                  <a:tcPr anchor="ctr"/>
                </a:tc>
                <a:tc>
                  <a:txBody>
                    <a:bodyPr/>
                    <a:lstStyle/>
                    <a:p>
                      <a:pPr algn="ctr">
                        <a:buNone/>
                      </a:pPr>
                      <a:r>
                        <a:rPr lang="en-US" altLang="zh-CN" sz="1800"/>
                        <a:t>1273</a:t>
                      </a:r>
                    </a:p>
                  </a:txBody>
                  <a:tcPr anchor="ctr"/>
                </a:tc>
                <a:tc>
                  <a:txBody>
                    <a:bodyPr/>
                    <a:lstStyle/>
                    <a:p>
                      <a:pPr algn="ctr">
                        <a:buNone/>
                      </a:pPr>
                      <a:r>
                        <a:rPr lang="en-US" altLang="zh-CN" sz="1800" dirty="0"/>
                        <a:t>5,588</a:t>
                      </a:r>
                    </a:p>
                  </a:txBody>
                  <a:tcPr anchor="ctr"/>
                </a:tc>
                <a:tc>
                  <a:txBody>
                    <a:bodyPr/>
                    <a:lstStyle/>
                    <a:p>
                      <a:pPr algn="ctr">
                        <a:buNone/>
                      </a:pPr>
                      <a:r>
                        <a:rPr lang="en-US" altLang="zh-CN" sz="1600" dirty="0"/>
                        <a:t>-200 ~ 1200</a:t>
                      </a:r>
                    </a:p>
                  </a:txBody>
                  <a:tcPr marL="83680" marR="83680" marT="41840" marB="41840" anchor="ctr"/>
                </a:tc>
                <a:extLst>
                  <a:ext uri="{0D108BD9-81ED-4DB2-BD59-A6C34878D82A}">
                    <a16:rowId xmlns:a16="http://schemas.microsoft.com/office/drawing/2014/main" val="1209961181"/>
                  </a:ext>
                </a:extLst>
              </a:tr>
              <a:tr h="467476">
                <a:tc>
                  <a:txBody>
                    <a:bodyPr/>
                    <a:lstStyle/>
                    <a:p>
                      <a:pPr algn="ctr">
                        <a:buNone/>
                      </a:pPr>
                      <a:r>
                        <a:rPr lang="en-US" sz="1800" b="1" dirty="0" err="1"/>
                        <a:t>Kaowool</a:t>
                      </a:r>
                      <a:endParaRPr lang="en-US" sz="1800" b="1" dirty="0"/>
                    </a:p>
                  </a:txBody>
                  <a:tcPr anchor="ctr"/>
                </a:tc>
                <a:tc>
                  <a:txBody>
                    <a:bodyPr/>
                    <a:lstStyle/>
                    <a:p>
                      <a:pPr algn="ctr">
                        <a:buNone/>
                      </a:pPr>
                      <a:r>
                        <a:rPr lang="en-US" altLang="zh-CN" sz="1800"/>
                        <a:t>128</a:t>
                      </a:r>
                    </a:p>
                  </a:txBody>
                  <a:tcPr anchor="ctr"/>
                </a:tc>
                <a:tc>
                  <a:txBody>
                    <a:bodyPr/>
                    <a:lstStyle/>
                    <a:p>
                      <a:pPr algn="ctr">
                        <a:buNone/>
                      </a:pPr>
                      <a:r>
                        <a:rPr lang="en-US" altLang="zh-CN" sz="1800"/>
                        <a:t>0.060</a:t>
                      </a:r>
                    </a:p>
                  </a:txBody>
                  <a:tcPr anchor="ctr"/>
                </a:tc>
                <a:tc>
                  <a:txBody>
                    <a:bodyPr/>
                    <a:lstStyle/>
                    <a:p>
                      <a:pPr algn="ctr">
                        <a:buNone/>
                      </a:pPr>
                      <a:r>
                        <a:rPr lang="en-US" altLang="zh-CN" sz="1800"/>
                        <a:t>3.00</a:t>
                      </a:r>
                    </a:p>
                  </a:txBody>
                  <a:tcPr anchor="ctr"/>
                </a:tc>
                <a:tc>
                  <a:txBody>
                    <a:bodyPr/>
                    <a:lstStyle/>
                    <a:p>
                      <a:pPr algn="ctr">
                        <a:buNone/>
                      </a:pPr>
                      <a:r>
                        <a:rPr lang="en-US" altLang="zh-CN" sz="1800"/>
                        <a:t>0.30</a:t>
                      </a:r>
                    </a:p>
                  </a:txBody>
                  <a:tcPr anchor="ctr"/>
                </a:tc>
                <a:tc>
                  <a:txBody>
                    <a:bodyPr/>
                    <a:lstStyle/>
                    <a:p>
                      <a:pPr algn="ctr">
                        <a:buNone/>
                      </a:pPr>
                      <a:r>
                        <a:rPr lang="en-US" altLang="zh-CN" sz="1800"/>
                        <a:t>1089</a:t>
                      </a:r>
                    </a:p>
                  </a:txBody>
                  <a:tcPr anchor="ctr"/>
                </a:tc>
                <a:tc>
                  <a:txBody>
                    <a:bodyPr/>
                    <a:lstStyle/>
                    <a:p>
                      <a:pPr algn="ctr">
                        <a:buNone/>
                      </a:pPr>
                      <a:r>
                        <a:rPr lang="en-US" altLang="zh-CN" sz="1800"/>
                        <a:t>1,380.5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-100 ~ 1650</a:t>
                      </a:r>
                    </a:p>
                  </a:txBody>
                  <a:tcPr marL="83680" marR="83680" marT="41840" marB="41840" anchor="ctr"/>
                </a:tc>
                <a:extLst>
                  <a:ext uri="{0D108BD9-81ED-4DB2-BD59-A6C34878D82A}">
                    <a16:rowId xmlns:a16="http://schemas.microsoft.com/office/drawing/2014/main" val="3641234508"/>
                  </a:ext>
                </a:extLst>
              </a:tr>
              <a:tr h="467476">
                <a:tc>
                  <a:txBody>
                    <a:bodyPr/>
                    <a:lstStyle/>
                    <a:p>
                      <a:pPr algn="ctr">
                        <a:buNone/>
                      </a:pPr>
                      <a:r>
                        <a:rPr lang="en-US" sz="1800" b="1" dirty="0"/>
                        <a:t>PU Foam</a:t>
                      </a:r>
                    </a:p>
                  </a:txBody>
                  <a:tcPr anchor="ctr"/>
                </a:tc>
                <a:tc>
                  <a:txBody>
                    <a:bodyPr/>
                    <a:lstStyle/>
                    <a:p>
                      <a:pPr algn="ctr">
                        <a:buNone/>
                      </a:pPr>
                      <a:r>
                        <a:rPr lang="en-US" altLang="zh-CN" sz="1800"/>
                        <a:t>50</a:t>
                      </a:r>
                    </a:p>
                  </a:txBody>
                  <a:tcPr anchor="ctr"/>
                </a:tc>
                <a:tc>
                  <a:txBody>
                    <a:bodyPr/>
                    <a:lstStyle/>
                    <a:p>
                      <a:pPr algn="ctr">
                        <a:buNone/>
                      </a:pPr>
                      <a:r>
                        <a:rPr lang="en-US" altLang="zh-CN" sz="1800"/>
                        <a:t>0.030</a:t>
                      </a:r>
                    </a:p>
                  </a:txBody>
                  <a:tcPr anchor="ctr"/>
                </a:tc>
                <a:tc>
                  <a:txBody>
                    <a:bodyPr/>
                    <a:lstStyle/>
                    <a:p>
                      <a:pPr algn="ctr">
                        <a:buNone/>
                      </a:pPr>
                      <a:r>
                        <a:rPr lang="en-US" altLang="zh-CN" sz="1800" dirty="0"/>
                        <a:t>0.05</a:t>
                      </a:r>
                    </a:p>
                  </a:txBody>
                  <a:tcPr anchor="ctr"/>
                </a:tc>
                <a:tc>
                  <a:txBody>
                    <a:bodyPr/>
                    <a:lstStyle/>
                    <a:p>
                      <a:pPr algn="ctr">
                        <a:buNone/>
                      </a:pPr>
                      <a:r>
                        <a:rPr lang="en-US" altLang="zh-CN" sz="1800"/>
                        <a:t>0.30</a:t>
                      </a:r>
                    </a:p>
                  </a:txBody>
                  <a:tcPr anchor="ctr"/>
                </a:tc>
                <a:tc>
                  <a:txBody>
                    <a:bodyPr/>
                    <a:lstStyle/>
                    <a:p>
                      <a:pPr algn="ctr">
                        <a:buNone/>
                      </a:pPr>
                      <a:r>
                        <a:rPr lang="en-US" altLang="zh-CN" sz="1800"/>
                        <a:t>1450</a:t>
                      </a:r>
                    </a:p>
                  </a:txBody>
                  <a:tcPr anchor="ctr"/>
                </a:tc>
                <a:tc>
                  <a:txBody>
                    <a:bodyPr/>
                    <a:lstStyle/>
                    <a:p>
                      <a:pPr algn="ctr">
                        <a:buNone/>
                      </a:pPr>
                      <a:r>
                        <a:rPr lang="en-US" altLang="zh-CN" sz="1800" dirty="0"/>
                        <a:t>2,153.5</a:t>
                      </a:r>
                    </a:p>
                  </a:txBody>
                  <a:tcPr anchor="ctr"/>
                </a:tc>
                <a:tc>
                  <a:txBody>
                    <a:bodyPr/>
                    <a:lstStyle/>
                    <a:p>
                      <a:pPr algn="ctr">
                        <a:buNone/>
                      </a:pPr>
                      <a:r>
                        <a:rPr lang="en-US" altLang="zh-CN" sz="1600" dirty="0"/>
                        <a:t>-180 ~ 120</a:t>
                      </a:r>
                    </a:p>
                  </a:txBody>
                  <a:tcPr marL="83680" marR="83680" marT="41840" marB="41840" anchor="ctr"/>
                </a:tc>
                <a:extLst>
                  <a:ext uri="{0D108BD9-81ED-4DB2-BD59-A6C34878D82A}">
                    <a16:rowId xmlns:a16="http://schemas.microsoft.com/office/drawing/2014/main" val="536602172"/>
                  </a:ext>
                </a:extLst>
              </a:tr>
            </a:tbl>
          </a:graphicData>
        </a:graphic>
      </p:graphicFrame>
    </p:spTree>
    <p:extLst>
      <p:ext uri="{BB962C8B-B14F-4D97-AF65-F5344CB8AC3E}">
        <p14:creationId xmlns:p14="http://schemas.microsoft.com/office/powerpoint/2010/main" val="2022376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61365" y="329647"/>
            <a:ext cx="2278544" cy="830998"/>
          </a:xfrm>
          <a:prstGeom prst="rect">
            <a:avLst/>
          </a:prstGeom>
        </p:spPr>
      </p:pic>
      <p:sp>
        <p:nvSpPr>
          <p:cNvPr id="19" name="文本框 18"/>
          <p:cNvSpPr txBox="1"/>
          <p:nvPr/>
        </p:nvSpPr>
        <p:spPr>
          <a:xfrm>
            <a:off x="375285" y="329565"/>
            <a:ext cx="6009640" cy="521970"/>
          </a:xfrm>
          <a:prstGeom prst="rect">
            <a:avLst/>
          </a:prstGeom>
          <a:noFill/>
        </p:spPr>
        <p:txBody>
          <a:bodyPr wrap="square" rtlCol="0">
            <a:spAutoFit/>
          </a:bodyPr>
          <a:lstStyle/>
          <a:p>
            <a:pPr algn="l">
              <a:buClrTx/>
              <a:buSzTx/>
              <a:buFontTx/>
            </a:pPr>
            <a:r>
              <a:rPr lang="zh-CN" altLang="en-US" sz="2800" b="1" dirty="0">
                <a:solidFill>
                  <a:srgbClr val="023886"/>
                </a:solidFill>
                <a:sym typeface="+mn-ea"/>
              </a:rPr>
              <a:t>液晶弹性体</a:t>
            </a:r>
            <a:r>
              <a:rPr lang="en-US" altLang="zh-CN" sz="2800" b="1" dirty="0">
                <a:solidFill>
                  <a:srgbClr val="023886"/>
                </a:solidFill>
                <a:sym typeface="+mn-ea"/>
              </a:rPr>
              <a:t>(LCE)</a:t>
            </a:r>
            <a:r>
              <a:rPr lang="zh-CN" altLang="en-US" sz="2800" b="1" dirty="0">
                <a:solidFill>
                  <a:srgbClr val="023886"/>
                </a:solidFill>
                <a:sym typeface="+mn-ea"/>
              </a:rPr>
              <a:t>的合成和制备</a:t>
            </a:r>
          </a:p>
        </p:txBody>
      </p:sp>
      <p:sp>
        <p:nvSpPr>
          <p:cNvPr id="14" name="文本框 34"/>
          <p:cNvSpPr txBox="1"/>
          <p:nvPr/>
        </p:nvSpPr>
        <p:spPr>
          <a:xfrm>
            <a:off x="127483" y="893791"/>
            <a:ext cx="5671337" cy="787523"/>
          </a:xfrm>
          <a:prstGeom prst="rect">
            <a:avLst/>
          </a:prstGeom>
          <a:noFill/>
        </p:spPr>
        <p:txBody>
          <a:bodyPr wrap="square" rtlCol="0" anchor="t">
            <a:spAutoFit/>
          </a:bodyPr>
          <a:lstStyle>
            <a:defPPr>
              <a:defRPr lang="zh-CN"/>
            </a:defPPr>
            <a:lvl1pPr marL="285750" indent="-285750">
              <a:buFont typeface="Wingdings" panose="05000000000000000000" pitchFamily="2" charset="2"/>
              <a:buChar char="l"/>
              <a:defRPr b="1">
                <a:solidFill>
                  <a:schemeClr val="bg2">
                    <a:lumMod val="25000"/>
                  </a:schemeClr>
                </a:solidFill>
                <a:latin typeface="微软雅黑" panose="020B0503020204020204" charset="-122"/>
                <a:ea typeface="微软雅黑" panose="020B050302020402020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600" dirty="0">
                <a:solidFill>
                  <a:schemeClr val="tx1">
                    <a:lumMod val="95000"/>
                    <a:lumOff val="5000"/>
                  </a:schemeClr>
                </a:solidFill>
              </a:rPr>
              <a:t>Liquid crystal elastomers (LCEs)</a:t>
            </a:r>
            <a:r>
              <a:rPr lang="zh-CN" altLang="en-US" sz="1600" dirty="0">
                <a:solidFill>
                  <a:schemeClr val="tx1">
                    <a:lumMod val="95000"/>
                    <a:lumOff val="5000"/>
                  </a:schemeClr>
                </a:solidFill>
              </a:rPr>
              <a:t>：</a:t>
            </a:r>
            <a:endParaRPr lang="en-US" altLang="zh-CN" sz="1600" dirty="0">
              <a:solidFill>
                <a:schemeClr val="tx1">
                  <a:lumMod val="95000"/>
                  <a:lumOff val="5000"/>
                </a:schemeClr>
              </a:solidFill>
            </a:endParaRPr>
          </a:p>
          <a:p>
            <a:pPr marL="0" indent="0">
              <a:lnSpc>
                <a:spcPct val="150000"/>
              </a:lnSpc>
              <a:buNone/>
            </a:pPr>
            <a:r>
              <a:rPr lang="en-US" altLang="zh-CN" sz="1600" b="0" dirty="0">
                <a:solidFill>
                  <a:schemeClr val="tx1">
                    <a:lumMod val="95000"/>
                    <a:lumOff val="5000"/>
                  </a:schemeClr>
                </a:solidFill>
              </a:rPr>
              <a:t>Combination of </a:t>
            </a:r>
            <a:r>
              <a:rPr lang="en-US" altLang="zh-CN" sz="1600" dirty="0">
                <a:solidFill>
                  <a:schemeClr val="tx1">
                    <a:lumMod val="95000"/>
                    <a:lumOff val="5000"/>
                  </a:schemeClr>
                </a:solidFill>
              </a:rPr>
              <a:t>Polymer networks</a:t>
            </a:r>
            <a:r>
              <a:rPr lang="en-US" altLang="zh-CN" sz="1600" b="0" dirty="0">
                <a:solidFill>
                  <a:schemeClr val="tx1">
                    <a:lumMod val="95000"/>
                    <a:lumOff val="5000"/>
                  </a:schemeClr>
                </a:solidFill>
              </a:rPr>
              <a:t> and </a:t>
            </a:r>
            <a:r>
              <a:rPr lang="en-US" altLang="zh-CN" sz="1600" dirty="0">
                <a:solidFill>
                  <a:schemeClr val="tx1">
                    <a:lumMod val="95000"/>
                    <a:lumOff val="5000"/>
                  </a:schemeClr>
                </a:solidFill>
              </a:rPr>
              <a:t>Liquid crystal </a:t>
            </a:r>
          </a:p>
        </p:txBody>
      </p:sp>
      <p:pic>
        <p:nvPicPr>
          <p:cNvPr id="28" name="图片 27"/>
          <p:cNvPicPr>
            <a:picLocks noChangeAspect="1"/>
          </p:cNvPicPr>
          <p:nvPr/>
        </p:nvPicPr>
        <p:blipFill>
          <a:blip r:embed="rId9"/>
          <a:stretch>
            <a:fillRect/>
          </a:stretch>
        </p:blipFill>
        <p:spPr>
          <a:xfrm>
            <a:off x="383513" y="1755413"/>
            <a:ext cx="4989289" cy="1366565"/>
          </a:xfrm>
          <a:prstGeom prst="rect">
            <a:avLst/>
          </a:prstGeom>
        </p:spPr>
      </p:pic>
      <p:sp>
        <p:nvSpPr>
          <p:cNvPr id="15" name="文本框 34"/>
          <p:cNvSpPr txBox="1"/>
          <p:nvPr/>
        </p:nvSpPr>
        <p:spPr>
          <a:xfrm>
            <a:off x="127483" y="3216873"/>
            <a:ext cx="6676639" cy="418191"/>
          </a:xfrm>
          <a:prstGeom prst="rect">
            <a:avLst/>
          </a:prstGeom>
          <a:noFill/>
        </p:spPr>
        <p:txBody>
          <a:bodyPr wrap="square" rtlCol="0" anchor="t">
            <a:spAutoFit/>
          </a:bodyPr>
          <a:lstStyle>
            <a:defPPr>
              <a:defRPr lang="zh-CN"/>
            </a:defPPr>
            <a:lvl1pPr marL="285750" indent="-285750">
              <a:lnSpc>
                <a:spcPct val="150000"/>
              </a:lnSpc>
              <a:buFont typeface="Wingdings" panose="05000000000000000000" pitchFamily="2" charset="2"/>
              <a:buChar char="l"/>
              <a:defRPr b="1">
                <a:solidFill>
                  <a:schemeClr val="bg2">
                    <a:lumMod val="25000"/>
                  </a:schemeClr>
                </a:solidFill>
                <a:latin typeface="微软雅黑" panose="020B0503020204020204" charset="-122"/>
                <a:ea typeface="微软雅黑" panose="020B050302020402020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solidFill>
                  <a:schemeClr val="tx1"/>
                </a:solidFill>
              </a:rPr>
              <a:t>Monodomain LCEs: Reversible Anisotropic response</a:t>
            </a:r>
            <a:endParaRPr lang="en-US" altLang="zh-CN" sz="1600" dirty="0">
              <a:solidFill>
                <a:schemeClr val="tx1"/>
              </a:solidFill>
              <a:sym typeface="Wingdings" panose="05000000000000000000" pitchFamily="2" charset="2"/>
            </a:endParaRPr>
          </a:p>
        </p:txBody>
      </p:sp>
      <p:grpSp>
        <p:nvGrpSpPr>
          <p:cNvPr id="17" name="组合 16"/>
          <p:cNvGrpSpPr/>
          <p:nvPr/>
        </p:nvGrpSpPr>
        <p:grpSpPr>
          <a:xfrm>
            <a:off x="127483" y="3777721"/>
            <a:ext cx="5968517" cy="1408962"/>
            <a:chOff x="4601293" y="988307"/>
            <a:chExt cx="7304010" cy="1724226"/>
          </a:xfrm>
        </p:grpSpPr>
        <p:pic>
          <p:nvPicPr>
            <p:cNvPr id="18" name="图片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01293" y="988307"/>
              <a:ext cx="7304010" cy="1465050"/>
            </a:xfrm>
            <a:prstGeom prst="rect">
              <a:avLst/>
            </a:prstGeom>
          </p:spPr>
        </p:pic>
        <p:sp>
          <p:nvSpPr>
            <p:cNvPr id="2" name="文本框 34"/>
            <p:cNvSpPr txBox="1"/>
            <p:nvPr/>
          </p:nvSpPr>
          <p:spPr>
            <a:xfrm>
              <a:off x="5091061" y="2268639"/>
              <a:ext cx="6198487" cy="443894"/>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b="1" dirty="0">
                  <a:latin typeface="微软雅黑" panose="020B0503020204020204" charset="-122"/>
                  <a:ea typeface="微软雅黑" panose="020B0503020204020204" charset="-122"/>
                  <a:cs typeface="Arial" panose="020B0604020202020204" pitchFamily="34" charset="0"/>
                </a:rPr>
                <a:t>Monodomain LCEs</a:t>
              </a:r>
              <a:r>
                <a:rPr lang="zh-CN" altLang="en-US" sz="1400" b="1" dirty="0">
                  <a:latin typeface="微软雅黑" panose="020B0503020204020204" charset="-122"/>
                  <a:ea typeface="微软雅黑" panose="020B0503020204020204" charset="-122"/>
                  <a:cs typeface="Arial" panose="020B0604020202020204" pitchFamily="34" charset="0"/>
                </a:rPr>
                <a:t>                              </a:t>
              </a:r>
              <a:r>
                <a:rPr lang="en-US" altLang="zh-CN" sz="1400" b="1" dirty="0">
                  <a:latin typeface="微软雅黑" panose="020B0503020204020204" charset="-122"/>
                  <a:ea typeface="微软雅黑" panose="020B0503020204020204" charset="-122"/>
                  <a:cs typeface="Arial" panose="020B0604020202020204" pitchFamily="34" charset="0"/>
                </a:rPr>
                <a:t>Polydomain</a:t>
              </a:r>
              <a:r>
                <a:rPr lang="zh-CN" altLang="en-US" sz="1400" b="1" dirty="0">
                  <a:latin typeface="微软雅黑" panose="020B0503020204020204" charset="-122"/>
                  <a:ea typeface="微软雅黑" panose="020B0503020204020204" charset="-122"/>
                  <a:cs typeface="Arial" panose="020B0604020202020204" pitchFamily="34" charset="0"/>
                </a:rPr>
                <a:t> </a:t>
              </a:r>
              <a:r>
                <a:rPr lang="en-US" altLang="zh-CN" sz="1400" b="1" dirty="0">
                  <a:latin typeface="微软雅黑" panose="020B0503020204020204" charset="-122"/>
                  <a:ea typeface="微软雅黑" panose="020B0503020204020204" charset="-122"/>
                  <a:cs typeface="Arial" panose="020B0604020202020204" pitchFamily="34" charset="0"/>
                </a:rPr>
                <a:t>LCEs</a:t>
              </a:r>
              <a:r>
                <a:rPr lang="zh-CN" altLang="en-US" sz="1400" b="1" dirty="0">
                  <a:latin typeface="微软雅黑" panose="020B0503020204020204" charset="-122"/>
                  <a:ea typeface="微软雅黑" panose="020B0503020204020204" charset="-122"/>
                  <a:cs typeface="Arial" panose="020B0604020202020204" pitchFamily="34" charset="0"/>
                </a:rPr>
                <a:t>   </a:t>
              </a:r>
              <a:endParaRPr lang="en-US" altLang="zh-CN" sz="1400" b="1" dirty="0">
                <a:latin typeface="微软雅黑" panose="020B0503020204020204" charset="-122"/>
                <a:ea typeface="微软雅黑" panose="020B0503020204020204" charset="-122"/>
                <a:cs typeface="Arial" panose="020B0604020202020204" pitchFamily="34" charset="0"/>
              </a:endParaRPr>
            </a:p>
          </p:txBody>
        </p:sp>
      </p:grpSp>
      <p:sp>
        <p:nvSpPr>
          <p:cNvPr id="23" name="文本框 22"/>
          <p:cNvSpPr txBox="1"/>
          <p:nvPr>
            <p:custDataLst>
              <p:tags r:id="rId1"/>
            </p:custDataLst>
          </p:nvPr>
        </p:nvSpPr>
        <p:spPr>
          <a:xfrm>
            <a:off x="3614441" y="5207630"/>
            <a:ext cx="2605062" cy="246221"/>
          </a:xfrm>
          <a:prstGeom prst="rect">
            <a:avLst/>
          </a:prstGeom>
          <a:noFill/>
        </p:spPr>
        <p:txBody>
          <a:bodyPr wrap="square">
            <a:spAutoFit/>
          </a:bodyPr>
          <a:lstStyle/>
          <a:p>
            <a:r>
              <a:rPr lang="fr-FR" altLang="zh-CN" sz="1000" dirty="0">
                <a:latin typeface="Arial" panose="020B0604020202020204" pitchFamily="34" charset="0"/>
                <a:cs typeface="Arial" panose="020B0604020202020204" pitchFamily="34" charset="0"/>
              </a:rPr>
              <a:t>W</a:t>
            </a:r>
            <a:r>
              <a:rPr lang="en-US" altLang="zh-CN" sz="1000" dirty="0">
                <a:latin typeface="Arial" panose="020B0604020202020204" pitchFamily="34" charset="0"/>
                <a:cs typeface="Arial" panose="020B0604020202020204" pitchFamily="34" charset="0"/>
              </a:rPr>
              <a:t>a</a:t>
            </a:r>
            <a:r>
              <a:rPr lang="fr-FR" altLang="zh-CN" sz="1000" dirty="0">
                <a:latin typeface="Arial" panose="020B0604020202020204" pitchFamily="34" charset="0"/>
                <a:cs typeface="Arial" panose="020B0604020202020204" pitchFamily="34" charset="0"/>
              </a:rPr>
              <a:t>ng Y., Liu J., Yang S., et al.</a:t>
            </a:r>
            <a:r>
              <a:rPr lang="en-US" altLang="zh-CN" sz="1000" dirty="0">
                <a:latin typeface="Arial" panose="020B0604020202020204" pitchFamily="34" charset="0"/>
                <a:cs typeface="Arial" panose="020B0604020202020204" pitchFamily="34" charset="0"/>
              </a:rPr>
              <a:t>,</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2022</a:t>
            </a:r>
            <a:endParaRPr lang="zh-CN" altLang="en-US" sz="1000" dirty="0">
              <a:latin typeface="Arial" panose="020B0604020202020204" pitchFamily="34" charset="0"/>
              <a:cs typeface="Arial" panose="020B0604020202020204" pitchFamily="34" charset="0"/>
            </a:endParaRPr>
          </a:p>
        </p:txBody>
      </p:sp>
      <p:sp>
        <p:nvSpPr>
          <p:cNvPr id="5" name="文本框 4"/>
          <p:cNvSpPr txBox="1"/>
          <p:nvPr>
            <p:custDataLst>
              <p:tags r:id="rId2"/>
            </p:custDataLst>
          </p:nvPr>
        </p:nvSpPr>
        <p:spPr>
          <a:xfrm>
            <a:off x="3609996" y="3096255"/>
            <a:ext cx="2605062" cy="246221"/>
          </a:xfrm>
          <a:prstGeom prst="rect">
            <a:avLst/>
          </a:prstGeom>
          <a:noFill/>
        </p:spPr>
        <p:txBody>
          <a:bodyPr wrap="square">
            <a:spAutoFit/>
          </a:bodyPr>
          <a:lstStyle/>
          <a:p>
            <a:r>
              <a:rPr lang="fr-FR" altLang="zh-CN" sz="1000" dirty="0">
                <a:latin typeface="Arial" panose="020B0604020202020204" pitchFamily="34" charset="0"/>
                <a:cs typeface="Arial" panose="020B0604020202020204" pitchFamily="34" charset="0"/>
              </a:rPr>
              <a:t>W</a:t>
            </a:r>
            <a:r>
              <a:rPr lang="en-US" altLang="zh-CN" sz="1000" dirty="0">
                <a:latin typeface="Arial" panose="020B0604020202020204" pitchFamily="34" charset="0"/>
                <a:cs typeface="Arial" panose="020B0604020202020204" pitchFamily="34" charset="0"/>
              </a:rPr>
              <a:t>a</a:t>
            </a:r>
            <a:r>
              <a:rPr lang="fr-FR" altLang="zh-CN" sz="1000" dirty="0">
                <a:latin typeface="Arial" panose="020B0604020202020204" pitchFamily="34" charset="0"/>
                <a:cs typeface="Arial" panose="020B0604020202020204" pitchFamily="34" charset="0"/>
              </a:rPr>
              <a:t>ng Y., Liu J., Yang S., et al.</a:t>
            </a:r>
            <a:r>
              <a:rPr lang="en-US" altLang="zh-CN" sz="1000" dirty="0">
                <a:latin typeface="Arial" panose="020B0604020202020204" pitchFamily="34" charset="0"/>
                <a:cs typeface="Arial" panose="020B0604020202020204" pitchFamily="34" charset="0"/>
              </a:rPr>
              <a:t>,</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2022</a:t>
            </a:r>
            <a:endParaRPr lang="zh-CN" altLang="en-US" sz="1000" dirty="0">
              <a:latin typeface="Arial" panose="020B0604020202020204" pitchFamily="34" charset="0"/>
              <a:cs typeface="Arial" panose="020B0604020202020204" pitchFamily="34" charset="0"/>
            </a:endParaRPr>
          </a:p>
        </p:txBody>
      </p:sp>
      <p:sp>
        <p:nvSpPr>
          <p:cNvPr id="35" name="文本框 34"/>
          <p:cNvSpPr txBox="1"/>
          <p:nvPr/>
        </p:nvSpPr>
        <p:spPr>
          <a:xfrm>
            <a:off x="6192160" y="893955"/>
            <a:ext cx="3500629" cy="458908"/>
          </a:xfrm>
          <a:prstGeom prst="rect">
            <a:avLst/>
          </a:prstGeom>
          <a:noFill/>
        </p:spPr>
        <p:txBody>
          <a:bodyPr wrap="square" rtlCol="0" anchor="t">
            <a:spAutoFit/>
          </a:bodyPr>
          <a:lstStyle>
            <a:defPPr>
              <a:defRPr lang="zh-CN"/>
            </a:defPPr>
            <a:lvl1pPr marL="285750" indent="-285750">
              <a:lnSpc>
                <a:spcPct val="150000"/>
              </a:lnSpc>
              <a:buFont typeface="Wingdings" panose="05000000000000000000" pitchFamily="2" charset="2"/>
              <a:buChar char="l"/>
              <a:defRPr b="1">
                <a:solidFill>
                  <a:schemeClr val="bg2">
                    <a:lumMod val="25000"/>
                  </a:schemeClr>
                </a:solidFill>
                <a:latin typeface="微软雅黑" panose="020B0503020204020204" charset="-122"/>
                <a:ea typeface="微软雅黑" panose="020B050302020402020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tx1"/>
                </a:solidFill>
              </a:rPr>
              <a:t>Orientation method</a:t>
            </a:r>
          </a:p>
        </p:txBody>
      </p:sp>
      <p:pic>
        <p:nvPicPr>
          <p:cNvPr id="86" name="图片 85" descr="四种对齐方法"/>
          <p:cNvPicPr>
            <a:picLocks noChangeAspect="1"/>
          </p:cNvPicPr>
          <p:nvPr>
            <p:custDataLst>
              <p:tags r:id="rId3"/>
            </p:custDataLst>
          </p:nvPr>
        </p:nvPicPr>
        <p:blipFill rotWithShape="1">
          <a:blip r:embed="rId11"/>
          <a:srcRect l="3834" r="45735"/>
          <a:stretch>
            <a:fillRect/>
          </a:stretch>
        </p:blipFill>
        <p:spPr>
          <a:xfrm>
            <a:off x="7314556" y="1352291"/>
            <a:ext cx="3074044" cy="2343766"/>
          </a:xfrm>
          <a:prstGeom prst="rect">
            <a:avLst/>
          </a:prstGeom>
        </p:spPr>
      </p:pic>
      <p:pic>
        <p:nvPicPr>
          <p:cNvPr id="87" name="图片 86" descr="四种对齐方法"/>
          <p:cNvPicPr>
            <a:picLocks noChangeAspect="1"/>
          </p:cNvPicPr>
          <p:nvPr>
            <p:custDataLst>
              <p:tags r:id="rId4"/>
            </p:custDataLst>
          </p:nvPr>
        </p:nvPicPr>
        <p:blipFill rotWithShape="1">
          <a:blip r:embed="rId11"/>
          <a:srcRect l="58373" t="437" r="-12" b="-437"/>
          <a:stretch>
            <a:fillRect/>
          </a:stretch>
        </p:blipFill>
        <p:spPr>
          <a:xfrm>
            <a:off x="7443293" y="3635956"/>
            <a:ext cx="2976946" cy="25649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61365" y="329647"/>
            <a:ext cx="2278544" cy="830998"/>
          </a:xfrm>
          <a:prstGeom prst="rect">
            <a:avLst/>
          </a:prstGeom>
        </p:spPr>
      </p:pic>
      <p:sp>
        <p:nvSpPr>
          <p:cNvPr id="19" name="文本框 18"/>
          <p:cNvSpPr txBox="1"/>
          <p:nvPr/>
        </p:nvSpPr>
        <p:spPr>
          <a:xfrm>
            <a:off x="556895" y="800735"/>
            <a:ext cx="3432175" cy="583565"/>
          </a:xfrm>
          <a:prstGeom prst="rect">
            <a:avLst/>
          </a:prstGeom>
          <a:noFill/>
        </p:spPr>
        <p:txBody>
          <a:bodyPr wrap="square" rtlCol="0">
            <a:spAutoFit/>
          </a:bodyPr>
          <a:lstStyle/>
          <a:p>
            <a:r>
              <a:rPr lang="zh-CN" altLang="en-US" sz="3200" b="1" dirty="0">
                <a:solidFill>
                  <a:srgbClr val="023886"/>
                </a:solidFill>
              </a:rPr>
              <a:t>课题背景</a:t>
            </a:r>
          </a:p>
        </p:txBody>
      </p:sp>
      <p:sp>
        <p:nvSpPr>
          <p:cNvPr id="2" name="文本框 1"/>
          <p:cNvSpPr txBox="1"/>
          <p:nvPr>
            <p:custDataLst>
              <p:tags r:id="rId1"/>
            </p:custDataLst>
          </p:nvPr>
        </p:nvSpPr>
        <p:spPr>
          <a:xfrm>
            <a:off x="871220" y="2125980"/>
            <a:ext cx="9878060" cy="3916680"/>
          </a:xfrm>
          <a:prstGeom prst="rect">
            <a:avLst/>
          </a:prstGeom>
          <a:noFill/>
        </p:spPr>
        <p:txBody>
          <a:bodyPr wrap="square" rtlCol="0">
            <a:noAutofit/>
          </a:bodyPr>
          <a:lstStyle/>
          <a:p>
            <a:pPr indent="0"/>
            <a:r>
              <a:rPr lang="zh-CN" sz="2000" b="1" dirty="0">
                <a:latin typeface="楷体" panose="02010609060101010101" charset="-122"/>
                <a:ea typeface="楷体" panose="02010609060101010101" charset="-122"/>
                <a:cs typeface="楷体" panose="02010609060101010101" charset="-122"/>
                <a:sym typeface="+mn-ea"/>
              </a:rPr>
              <a:t>机器学习</a:t>
            </a:r>
            <a:r>
              <a:rPr lang="en-US" altLang="zh-CN" sz="2000" b="1" dirty="0">
                <a:latin typeface="楷体" panose="02010609060101010101" charset="-122"/>
                <a:ea typeface="楷体" panose="02010609060101010101" charset="-122"/>
                <a:cs typeface="楷体" panose="02010609060101010101" charset="-122"/>
                <a:sym typeface="+mn-ea"/>
              </a:rPr>
              <a:t>——</a:t>
            </a:r>
            <a:r>
              <a:rPr lang="zh-CN" altLang="en-US" sz="2000" b="1" dirty="0">
                <a:latin typeface="楷体" panose="02010609060101010101" charset="-122"/>
                <a:ea typeface="楷体" panose="02010609060101010101" charset="-122"/>
                <a:cs typeface="楷体" panose="02010609060101010101" charset="-122"/>
                <a:sym typeface="+mn-ea"/>
              </a:rPr>
              <a:t>神经网络代理</a:t>
            </a:r>
          </a:p>
          <a:p>
            <a:pPr indent="457200"/>
            <a:r>
              <a:rPr lang="zh-CN" altLang="en-US" dirty="0">
                <a:solidFill>
                  <a:schemeClr val="bg1">
                    <a:lumMod val="50000"/>
                  </a:schemeClr>
                </a:solidFill>
                <a:sym typeface="+mn-ea"/>
              </a:rPr>
              <a:t> </a:t>
            </a:r>
          </a:p>
          <a:p>
            <a:pPr indent="457200"/>
            <a:r>
              <a:rPr lang="zh-CN" altLang="en-US" dirty="0">
                <a:solidFill>
                  <a:schemeClr val="bg1">
                    <a:lumMod val="50000"/>
                  </a:schemeClr>
                </a:solidFill>
                <a:sym typeface="+mn-ea"/>
              </a:rPr>
              <a:t>机器学习神经网络可以通过学习大量的数据和模式来发现复杂的关联性和规律，对于设计自折叠结构的参数和控制策略具有一定的优势。</a:t>
            </a:r>
            <a:r>
              <a:rPr lang="zh-CN" altLang="en-US" b="1" dirty="0">
                <a:solidFill>
                  <a:schemeClr val="bg1">
                    <a:lumMod val="50000"/>
                  </a:schemeClr>
                </a:solidFill>
                <a:sym typeface="+mn-ea"/>
              </a:rPr>
              <a:t>特别是在面对复杂的液晶弹性体材料特性和多变的外部环境刺激时，神经网络可以帮助提取有效的特征和模式，实现更精准的控制。</a:t>
            </a:r>
            <a:endParaRPr lang="zh-CN" altLang="en-US" dirty="0">
              <a:solidFill>
                <a:schemeClr val="bg1">
                  <a:lumMod val="50000"/>
                </a:schemeClr>
              </a:solidFill>
              <a:sym typeface="+mn-ea"/>
            </a:endParaRPr>
          </a:p>
          <a:p>
            <a:pPr indent="457200"/>
            <a:endParaRPr lang="zh-CN" altLang="en-US" dirty="0">
              <a:solidFill>
                <a:schemeClr val="bg1">
                  <a:lumMod val="50000"/>
                </a:schemeClr>
              </a:solidFill>
              <a:sym typeface="+mn-ea"/>
            </a:endParaRPr>
          </a:p>
          <a:p>
            <a:pPr indent="457200"/>
            <a:r>
              <a:rPr lang="zh-CN" altLang="en-US" dirty="0">
                <a:solidFill>
                  <a:schemeClr val="bg1">
                    <a:lumMod val="50000"/>
                  </a:schemeClr>
                </a:solidFill>
                <a:sym typeface="+mn-ea"/>
              </a:rPr>
              <a:t>自折叠结构的可逆设计意味着</a:t>
            </a:r>
            <a:r>
              <a:rPr lang="zh-CN" altLang="en-US" b="1" dirty="0">
                <a:solidFill>
                  <a:schemeClr val="bg1">
                    <a:lumMod val="50000"/>
                  </a:schemeClr>
                </a:solidFill>
                <a:sym typeface="+mn-ea"/>
              </a:rPr>
              <a:t>可以通过逆过程将其恢复到原始状态</a:t>
            </a:r>
            <a:r>
              <a:rPr lang="zh-CN" altLang="en-US" dirty="0">
                <a:solidFill>
                  <a:schemeClr val="bg1">
                    <a:lumMod val="50000"/>
                  </a:schemeClr>
                </a:solidFill>
                <a:sym typeface="+mn-ea"/>
              </a:rPr>
              <a:t>。这对于一些特定应用场景非常重要，比如需要多次重复使用的医疗器械或需要动态调整形态的机器人系统等。</a:t>
            </a:r>
          </a:p>
          <a:p>
            <a:pPr indent="457200"/>
            <a:endParaRPr lang="zh-CN" altLang="en-US" dirty="0">
              <a:solidFill>
                <a:schemeClr val="bg1">
                  <a:lumMod val="50000"/>
                </a:schemeClr>
              </a:solidFill>
              <a:sym typeface="+mn-ea"/>
            </a:endParaRPr>
          </a:p>
          <a:p>
            <a:pPr indent="457200"/>
            <a:r>
              <a:rPr lang="zh-CN" altLang="en-US" dirty="0">
                <a:solidFill>
                  <a:schemeClr val="bg1">
                    <a:lumMod val="50000"/>
                  </a:schemeClr>
                </a:solidFill>
                <a:sym typeface="+mn-ea"/>
              </a:rPr>
              <a:t>通过机器学习神经网络代理，可以</a:t>
            </a:r>
            <a:r>
              <a:rPr lang="zh-CN" altLang="en-US" b="1" dirty="0">
                <a:solidFill>
                  <a:schemeClr val="bg1">
                    <a:lumMod val="50000"/>
                  </a:schemeClr>
                </a:solidFill>
                <a:sym typeface="+mn-ea"/>
              </a:rPr>
              <a:t>实现对液晶弹性体特性和外部刺激条件的复杂关系建模，从而实现自折叠结构的精确设计和控制</a:t>
            </a:r>
            <a:r>
              <a:rPr lang="zh-CN" altLang="en-US" dirty="0">
                <a:solidFill>
                  <a:schemeClr val="bg1">
                    <a:lumMod val="50000"/>
                  </a:schemeClr>
                </a:solidFill>
                <a:sym typeface="+mn-ea"/>
              </a:rPr>
              <a:t>。这一领域的研究将为智能材料和微型机器人等领域的发展提供新的思路和技术支持。</a:t>
            </a:r>
          </a:p>
        </p:txBody>
      </p:sp>
      <p:sp>
        <p:nvSpPr>
          <p:cNvPr id="9" name="文本框 8"/>
          <p:cNvSpPr txBox="1"/>
          <p:nvPr>
            <p:custDataLst>
              <p:tags r:id="rId2"/>
            </p:custDataLst>
          </p:nvPr>
        </p:nvSpPr>
        <p:spPr>
          <a:xfrm>
            <a:off x="556591" y="1384011"/>
            <a:ext cx="4558747"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b="1" dirty="0">
                <a:solidFill>
                  <a:srgbClr val="023886"/>
                </a:solidFill>
                <a:latin typeface="+mj-lt"/>
                <a:sym typeface="+mn-ea"/>
              </a:rPr>
              <a:t>液晶弹性体的自折叠结构</a:t>
            </a:r>
            <a:r>
              <a:rPr kumimoji="0" lang="zh-CN" altLang="en-US" b="1" i="0" kern="1200" cap="none" spc="0" normalizeH="0" baseline="0" noProof="0" dirty="0">
                <a:solidFill>
                  <a:srgbClr val="023886"/>
                </a:solidFill>
                <a:latin typeface="等线" panose="02010600030101010101" charset="-122"/>
                <a:ea typeface="等线" panose="02010600030101010101" charset="-122"/>
                <a:cs typeface="+mn-cs"/>
              </a:rPr>
              <a:t>新想法</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COMMONDATA" val="eyJoZGlkIjoiNTYyNWFiYjdiNmIxYWFiZWEzNjZlM2UwYTBlNTNjZTQ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99.1,&quot;left&quot;:37.217480314960724,&quot;top&quot;:83.7303149606299,&quot;width&quot;:898.05}"/>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99.1,&quot;left&quot;:37.217480314960724,&quot;top&quot;:83.7303149606299,&quot;width&quot;:898.05}"/>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99.1,&quot;left&quot;:37.217480314960724,&quot;top&quot;:83.7303149606299,&quot;width&quot;:898.05}"/>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281.9523622047244,&quot;left&quot;:87.48897637795271,&quot;top&quot;:183.83826771653543,&quot;width&quot;:787.271968503937}"/>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99.1,&quot;left&quot;:37.217480314960724,&quot;top&quot;:83.7303149606299,&quot;width&quot;:898.05}"/>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281.9523622047244,&quot;left&quot;:87.48897637795271,&quot;top&quot;:183.83826771653543,&quot;width&quot;:787.271968503937}"/>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281.9523622047244,&quot;left&quot;:87.48897637795271,&quot;top&quot;:183.83826771653543,&quot;width&quot;:787.271968503937}"/>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281.9523622047244,&quot;left&quot;:87.48897637795271,&quot;top&quot;:183.83826771653543,&quot;width&quot;:787.271968503937}"/>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281.9523622047244,&quot;left&quot;:87.48897637795271,&quot;top&quot;:183.83826771653543,&quot;width&quot;:787.271968503937}"/>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281.9523622047244,&quot;left&quot;:87.48897637795271,&quot;top&quot;:183.83826771653543,&quot;width&quot;:787.271968503937}"/>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281.9523622047244,&quot;left&quot;:87.48897637795271,&quot;top&quot;:183.83826771653543,&quot;width&quot;:787.271968503937}"/>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281.9523622047244,&quot;left&quot;:87.48897637795271,&quot;top&quot;:183.83826771653543,&quot;width&quot;:787.271968503937}"/>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99.1,&quot;left&quot;:37.217480314960724,&quot;top&quot;:83.7303149606299,&quot;width&quot;:898.0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99.1,&quot;left&quot;:37.217480314960724,&quot;top&quot;:83.7303149606299,&quot;width&quot;:898.05}"/>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99.1,&quot;left&quot;:37.217480314960724,&quot;top&quot;:83.7303149606299,&quot;width&quot;:898.0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99.1,&quot;left&quot;:37.217480314960724,&quot;top&quot;:83.7303149606299,&quot;width&quot;:898.0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99.1,&quot;left&quot;:37.217480314960724,&quot;top&quot;:83.7303149606299,&quot;width&quot;:898.05}"/>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76.28110236220476,&quot;left&quot;:290.75015748031495,&quot;top&quot;:91.47960629921259,&quot;width&quot;:529.7411023622047}"/>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76.28110236220476,&quot;left&quot;:290.75015748031495,&quot;top&quot;:91.47960629921259,&quot;width&quot;:529.7411023622047}"/>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76.28110236220476,&quot;left&quot;:290.75015748031495,&quot;top&quot;:91.47960629921259,&quot;width&quot;:529.7411023622047}"/>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76.28110236220476,&quot;left&quot;:290.75015748031495,&quot;top&quot;:91.47960629921259,&quot;width&quot;:529.7411023622047}"/>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238</TotalTime>
  <Words>1612</Words>
  <Application>Microsoft Office PowerPoint</Application>
  <PresentationFormat>宽屏</PresentationFormat>
  <Paragraphs>258</Paragraphs>
  <Slides>23</Slides>
  <Notes>23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等线</vt:lpstr>
      <vt:lpstr>等线 Light</vt:lpstr>
      <vt:lpstr>楷体</vt:lpstr>
      <vt:lpstr>思源黑体 CN Bold</vt:lpstr>
      <vt:lpstr>思源黑体 CN Normal</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QUESHUNAN</dc:creator>
  <cp:lastModifiedBy>STD Quantum</cp:lastModifiedBy>
  <cp:revision>135</cp:revision>
  <dcterms:created xsi:type="dcterms:W3CDTF">2018-07-30T04:00:00Z</dcterms:created>
  <dcterms:modified xsi:type="dcterms:W3CDTF">2025-07-17T06:59:45Z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2052-12.1.0.16417</vt:lpwstr>
  </property>
  <property fmtid="{D5CDD505-2E9C-101B-9397-08002B2CF9AE}" pid="4" name="ICV">
    <vt:lpwstr>516A890683894EFD8A69F8C3316EEFD2_11</vt:lpwstr>
  </property>
</Properties>
</file>